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"/>
  </p:notesMasterIdLst>
  <p:handoutMasterIdLst>
    <p:handoutMasterId r:id="rId7"/>
  </p:handoutMasterIdLst>
  <p:sldIdLst>
    <p:sldId id="268" r:id="rId2"/>
    <p:sldId id="287" r:id="rId3"/>
    <p:sldId id="288" r:id="rId4"/>
    <p:sldId id="281" r:id="rId5"/>
  </p:sldIdLst>
  <p:sldSz cx="9144000" cy="6858000" type="screen4x3"/>
  <p:notesSz cx="6858000" cy="9144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3399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20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140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y Pierre" userId="50fa95d9-eeaa-4ef7-9bd0-5858bc5ffdbc" providerId="ADAL" clId="{D1E70E1C-39FB-465B-8DA6-05662D98F7E5}"/>
    <pc:docChg chg="undo custSel addSld delSld modSld">
      <pc:chgData name="Roy Pierre" userId="50fa95d9-eeaa-4ef7-9bd0-5858bc5ffdbc" providerId="ADAL" clId="{D1E70E1C-39FB-465B-8DA6-05662D98F7E5}" dt="2025-09-05T03:36:45.597" v="333" actId="20577"/>
      <pc:docMkLst>
        <pc:docMk/>
      </pc:docMkLst>
      <pc:sldChg chg="addSp modSp">
        <pc:chgData name="Roy Pierre" userId="50fa95d9-eeaa-4ef7-9bd0-5858bc5ffdbc" providerId="ADAL" clId="{D1E70E1C-39FB-465B-8DA6-05662D98F7E5}" dt="2025-09-05T03:36:45.597" v="333" actId="20577"/>
        <pc:sldMkLst>
          <pc:docMk/>
          <pc:sldMk cId="0" sldId="268"/>
        </pc:sldMkLst>
        <pc:spChg chg="add mod">
          <ac:chgData name="Roy Pierre" userId="50fa95d9-eeaa-4ef7-9bd0-5858bc5ffdbc" providerId="ADAL" clId="{D1E70E1C-39FB-465B-8DA6-05662D98F7E5}" dt="2025-09-05T03:36:45.597" v="333" actId="20577"/>
          <ac:spMkLst>
            <pc:docMk/>
            <pc:sldMk cId="0" sldId="268"/>
            <ac:spMk id="7" creationId="{52DE7F95-BAB4-43CC-872C-39D87DF0392F}"/>
          </ac:spMkLst>
        </pc:spChg>
        <pc:spChg chg="mod">
          <ac:chgData name="Roy Pierre" userId="50fa95d9-eeaa-4ef7-9bd0-5858bc5ffdbc" providerId="ADAL" clId="{D1E70E1C-39FB-465B-8DA6-05662D98F7E5}" dt="2025-09-05T02:33:11.003" v="1" actId="20577"/>
          <ac:spMkLst>
            <pc:docMk/>
            <pc:sldMk cId="0" sldId="268"/>
            <ac:spMk id="5124" creationId="{5280DAA6-8E58-4C78-9A18-95E0B3D11BB8}"/>
          </ac:spMkLst>
        </pc:spChg>
        <pc:spChg chg="mod">
          <ac:chgData name="Roy Pierre" userId="50fa95d9-eeaa-4ef7-9bd0-5858bc5ffdbc" providerId="ADAL" clId="{D1E70E1C-39FB-465B-8DA6-05662D98F7E5}" dt="2025-09-05T02:40:30.555" v="9" actId="5793"/>
          <ac:spMkLst>
            <pc:docMk/>
            <pc:sldMk cId="0" sldId="268"/>
            <ac:spMk id="5125" creationId="{BECCFADF-1F44-4ED7-9AF0-74E5A3D454AA}"/>
          </ac:spMkLst>
        </pc:spChg>
        <pc:picChg chg="add mod">
          <ac:chgData name="Roy Pierre" userId="50fa95d9-eeaa-4ef7-9bd0-5858bc5ffdbc" providerId="ADAL" clId="{D1E70E1C-39FB-465B-8DA6-05662D98F7E5}" dt="2025-09-05T02:43:37.967" v="16" actId="1076"/>
          <ac:picMkLst>
            <pc:docMk/>
            <pc:sldMk cId="0" sldId="268"/>
            <ac:picMk id="2" creationId="{40DA10DD-7B04-4C1A-8D0F-FCD141D3E732}"/>
          </ac:picMkLst>
        </pc:picChg>
      </pc:sldChg>
      <pc:sldChg chg="modSp">
        <pc:chgData name="Roy Pierre" userId="50fa95d9-eeaa-4ef7-9bd0-5858bc5ffdbc" providerId="ADAL" clId="{D1E70E1C-39FB-465B-8DA6-05662D98F7E5}" dt="2025-09-05T03:14:31.135" v="312" actId="20577"/>
        <pc:sldMkLst>
          <pc:docMk/>
          <pc:sldMk cId="0" sldId="281"/>
        </pc:sldMkLst>
        <pc:spChg chg="mod">
          <ac:chgData name="Roy Pierre" userId="50fa95d9-eeaa-4ef7-9bd0-5858bc5ffdbc" providerId="ADAL" clId="{D1E70E1C-39FB-465B-8DA6-05662D98F7E5}" dt="2025-09-05T03:01:12.059" v="131" actId="20577"/>
          <ac:spMkLst>
            <pc:docMk/>
            <pc:sldMk cId="0" sldId="281"/>
            <ac:spMk id="9220" creationId="{45EE54EE-BFFC-4F67-A336-522C0059EBE5}"/>
          </ac:spMkLst>
        </pc:spChg>
        <pc:spChg chg="mod">
          <ac:chgData name="Roy Pierre" userId="50fa95d9-eeaa-4ef7-9bd0-5858bc5ffdbc" providerId="ADAL" clId="{D1E70E1C-39FB-465B-8DA6-05662D98F7E5}" dt="2025-09-05T03:14:31.135" v="312" actId="20577"/>
          <ac:spMkLst>
            <pc:docMk/>
            <pc:sldMk cId="0" sldId="281"/>
            <ac:spMk id="9221" creationId="{C723CE36-5A17-4551-B9D8-C06EC3530907}"/>
          </ac:spMkLst>
        </pc:spChg>
      </pc:sldChg>
      <pc:sldChg chg="del">
        <pc:chgData name="Roy Pierre" userId="50fa95d9-eeaa-4ef7-9bd0-5858bc5ffdbc" providerId="ADAL" clId="{D1E70E1C-39FB-465B-8DA6-05662D98F7E5}" dt="2025-09-05T03:09:51.956" v="230" actId="2696"/>
        <pc:sldMkLst>
          <pc:docMk/>
          <pc:sldMk cId="0" sldId="282"/>
        </pc:sldMkLst>
      </pc:sldChg>
      <pc:sldChg chg="del">
        <pc:chgData name="Roy Pierre" userId="50fa95d9-eeaa-4ef7-9bd0-5858bc5ffdbc" providerId="ADAL" clId="{D1E70E1C-39FB-465B-8DA6-05662D98F7E5}" dt="2025-09-05T03:09:51.941" v="229" actId="2696"/>
        <pc:sldMkLst>
          <pc:docMk/>
          <pc:sldMk cId="0" sldId="283"/>
        </pc:sldMkLst>
      </pc:sldChg>
      <pc:sldChg chg="modSp">
        <pc:chgData name="Roy Pierre" userId="50fa95d9-eeaa-4ef7-9bd0-5858bc5ffdbc" providerId="ADAL" clId="{D1E70E1C-39FB-465B-8DA6-05662D98F7E5}" dt="2025-09-05T02:54:54.600" v="84" actId="20577"/>
        <pc:sldMkLst>
          <pc:docMk/>
          <pc:sldMk cId="0" sldId="287"/>
        </pc:sldMkLst>
        <pc:spChg chg="mod">
          <ac:chgData name="Roy Pierre" userId="50fa95d9-eeaa-4ef7-9bd0-5858bc5ffdbc" providerId="ADAL" clId="{D1E70E1C-39FB-465B-8DA6-05662D98F7E5}" dt="2025-09-05T02:54:54.600" v="84" actId="20577"/>
          <ac:spMkLst>
            <pc:docMk/>
            <pc:sldMk cId="0" sldId="287"/>
            <ac:spMk id="7172" creationId="{BCBB36D9-9C85-4252-A144-0C6140747ADF}"/>
          </ac:spMkLst>
        </pc:spChg>
        <pc:spChg chg="mod">
          <ac:chgData name="Roy Pierre" userId="50fa95d9-eeaa-4ef7-9bd0-5858bc5ffdbc" providerId="ADAL" clId="{D1E70E1C-39FB-465B-8DA6-05662D98F7E5}" dt="2025-09-05T02:52:17.889" v="83"/>
          <ac:spMkLst>
            <pc:docMk/>
            <pc:sldMk cId="0" sldId="287"/>
            <ac:spMk id="7173" creationId="{AEC0EA09-4E8D-43A7-99E2-8618E92F9F13}"/>
          </ac:spMkLst>
        </pc:spChg>
      </pc:sldChg>
      <pc:sldChg chg="modSp add">
        <pc:chgData name="Roy Pierre" userId="50fa95d9-eeaa-4ef7-9bd0-5858bc5ffdbc" providerId="ADAL" clId="{D1E70E1C-39FB-465B-8DA6-05662D98F7E5}" dt="2025-09-05T03:00:03.757" v="129" actId="20577"/>
        <pc:sldMkLst>
          <pc:docMk/>
          <pc:sldMk cId="1792916663" sldId="288"/>
        </pc:sldMkLst>
        <pc:spChg chg="mod">
          <ac:chgData name="Roy Pierre" userId="50fa95d9-eeaa-4ef7-9bd0-5858bc5ffdbc" providerId="ADAL" clId="{D1E70E1C-39FB-465B-8DA6-05662D98F7E5}" dt="2025-09-05T03:00:03.757" v="129" actId="20577"/>
          <ac:spMkLst>
            <pc:docMk/>
            <pc:sldMk cId="1792916663" sldId="288"/>
            <ac:spMk id="7" creationId="{52DE7F95-BAB4-43CC-872C-39D87DF0392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92B7D28-FEFD-46EB-8D8E-505EC8DAADC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fr-CA"/>
              <a:t>PED 856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EB2AB39-E44F-45CE-AE1F-36F3694F653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A320242E-0AAC-409F-A193-CDD0AC94E7E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51B8EFB9-FBBA-4DBF-AA3D-504DD45D9F1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EFDBB90-B034-44D5-A1CD-7680CB3CC3F2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359E279-71EB-4A68-B947-5576C43F538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fr-CA"/>
              <a:t>PED 856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191C607A-8F16-4A73-A462-92B41C1BAA9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5EC7B18-CF1F-4939-9C0C-65F287B3D3F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9A8ACA93-BA79-4CEC-8A40-4F787D294ED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altLang="fr-FR" noProof="0"/>
              <a:t>Cliquez pour modifier les styles du texte du masque</a:t>
            </a:r>
          </a:p>
          <a:p>
            <a:pPr lvl="1"/>
            <a:r>
              <a:rPr lang="fr-CA" altLang="fr-FR" noProof="0"/>
              <a:t>Deuxième niveau</a:t>
            </a:r>
          </a:p>
          <a:p>
            <a:pPr lvl="2"/>
            <a:r>
              <a:rPr lang="fr-CA" altLang="fr-FR" noProof="0"/>
              <a:t>Troisième niveau</a:t>
            </a:r>
          </a:p>
          <a:p>
            <a:pPr lvl="3"/>
            <a:r>
              <a:rPr lang="fr-CA" altLang="fr-FR" noProof="0"/>
              <a:t>Quatrième niveau</a:t>
            </a:r>
          </a:p>
          <a:p>
            <a:pPr lvl="4"/>
            <a:r>
              <a:rPr lang="fr-CA" altLang="fr-FR" noProof="0"/>
              <a:t>Cinquième niveau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434EBB7E-9AB1-49CA-9F13-EEBB7E13799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5D4FA67D-717D-4A13-946E-B933DF4C67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8EC6CFD-3A40-43EE-9622-8B760BBB9102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67FF680-9F42-4E51-B371-B20A6734694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6147" name="Rectangle 7">
            <a:extLst>
              <a:ext uri="{FF2B5EF4-FFF2-40B4-BE49-F238E27FC236}">
                <a16:creationId xmlns:a16="http://schemas.microsoft.com/office/drawing/2014/main" id="{CF81BCB7-C94D-4AB7-99E9-9F6ACD8A79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55D380A-578D-414B-B398-77EF56DDA6B0}" type="slidenum">
              <a:rPr lang="fr-CA" altLang="fr-FR" smtClean="0">
                <a:latin typeface="Arial" panose="020B0604020202020204" pitchFamily="34" charset="0"/>
              </a:rPr>
              <a:pPr/>
              <a:t>1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1DB66FE8-45E2-40E3-B727-F340827836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9" name="Rectangle 3">
            <a:extLst>
              <a:ext uri="{FF2B5EF4-FFF2-40B4-BE49-F238E27FC236}">
                <a16:creationId xmlns:a16="http://schemas.microsoft.com/office/drawing/2014/main" id="{9901A4CF-6DAA-4C0C-A7F7-2587C996E6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092853E1-8336-4C22-9F4F-003C428B18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8195" name="Rectangle 7">
            <a:extLst>
              <a:ext uri="{FF2B5EF4-FFF2-40B4-BE49-F238E27FC236}">
                <a16:creationId xmlns:a16="http://schemas.microsoft.com/office/drawing/2014/main" id="{E7ADCA0E-4665-4537-85CD-7A279CADA3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A495C58-39D8-4FED-B8E1-AAEE1BDC880A}" type="slidenum">
              <a:rPr lang="fr-CA" altLang="fr-FR" smtClean="0">
                <a:latin typeface="Arial" panose="020B0604020202020204" pitchFamily="34" charset="0"/>
              </a:rPr>
              <a:pPr/>
              <a:t>2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D9BDC4CD-844C-42A4-BE66-B54EB13FA4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7" name="Rectangle 3">
            <a:extLst>
              <a:ext uri="{FF2B5EF4-FFF2-40B4-BE49-F238E27FC236}">
                <a16:creationId xmlns:a16="http://schemas.microsoft.com/office/drawing/2014/main" id="{EC87EE3D-3154-4E91-B60E-ADD75A5830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67FF680-9F42-4E51-B371-B20A6734694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6147" name="Rectangle 7">
            <a:extLst>
              <a:ext uri="{FF2B5EF4-FFF2-40B4-BE49-F238E27FC236}">
                <a16:creationId xmlns:a16="http://schemas.microsoft.com/office/drawing/2014/main" id="{CF81BCB7-C94D-4AB7-99E9-9F6ACD8A79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55D380A-578D-414B-B398-77EF56DDA6B0}" type="slidenum">
              <a:rPr lang="fr-CA" altLang="fr-FR" smtClean="0">
                <a:latin typeface="Arial" panose="020B0604020202020204" pitchFamily="34" charset="0"/>
              </a:rPr>
              <a:pPr/>
              <a:t>3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1DB66FE8-45E2-40E3-B727-F340827836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9" name="Rectangle 3">
            <a:extLst>
              <a:ext uri="{FF2B5EF4-FFF2-40B4-BE49-F238E27FC236}">
                <a16:creationId xmlns:a16="http://schemas.microsoft.com/office/drawing/2014/main" id="{9901A4CF-6DAA-4C0C-A7F7-2587C996E6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03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EDD11C91-8D2C-4FA6-A216-17DD7A7B008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F07A00EA-9A2E-4BD5-AD75-E07EB0538E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82D2CD6-BA92-45FC-8AB4-43D043346D03}" type="slidenum">
              <a:rPr lang="fr-CA" altLang="fr-FR" smtClean="0">
                <a:latin typeface="Arial" panose="020B0604020202020204" pitchFamily="34" charset="0"/>
              </a:rPr>
              <a:pPr/>
              <a:t>4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03579932-145B-455F-A42B-E8F4DEF2EF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27BDD6FE-FFE7-4F33-9858-74C830BCD0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E6EDDAE9-7E0F-4FEB-BC3E-8C84E8B45354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333375"/>
            <a:ext cx="8497887" cy="1052513"/>
            <a:chOff x="0" y="1536"/>
            <a:chExt cx="5675" cy="66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5950B340-731C-4C34-8905-53D4F553AF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5E45E73F-1185-4A9A-A671-B7589AE4D7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2" y="336"/>
                <a:ext cx="382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fr-FR">
                  <a:ea typeface="+mn-ea"/>
                </a:endParaRPr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id="{176F77CD-9BB7-4BB5-821A-7716AF3209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fr-FR">
                  <a:ea typeface="+mn-ea"/>
                </a:endParaRPr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1FE90111-1F26-492A-93D1-4DDCC040C4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EC49DCF-C92D-4AAD-B67F-19F435B5FD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6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fr-FR">
                  <a:ea typeface="+mn-ea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091C1AA-423B-4E65-B131-5AFEEDFD6B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7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fr-FR">
                  <a:ea typeface="+mn-ea"/>
                </a:endParaRPr>
              </a:p>
            </p:txBody>
          </p:sp>
        </p:grp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65456467-FAC2-4E4D-9B15-63A7ED383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fr-FR" altLang="fr-FR">
                <a:ea typeface="+mn-ea"/>
              </a:endParaRPr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03E56E60-AAF4-4BA9-956C-20F722000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fr-FR" altLang="fr-FR">
                <a:ea typeface="+mn-ea"/>
              </a:endParaRPr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B52813A8-ACAD-4F24-A1AA-F7EB898F418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fr-FR" altLang="fr-FR">
                <a:ea typeface="+mn-ea"/>
              </a:endParaRPr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16013" y="188913"/>
            <a:ext cx="7772400" cy="863600"/>
          </a:xfrm>
        </p:spPr>
        <p:txBody>
          <a:bodyPr/>
          <a:lstStyle>
            <a:lvl1pPr>
              <a:defRPr/>
            </a:lvl1pPr>
          </a:lstStyle>
          <a:p>
            <a:r>
              <a:rPr lang="fr-CA"/>
              <a:t>Cliquez pour modifier le style du titre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1916113"/>
            <a:ext cx="7705725" cy="3722687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r-CA"/>
              <a:t>Cliquez pour modifier le style des sous-titres du masque</a:t>
            </a: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A26BBAC3-6E0D-4EF7-B6D7-E52A6AAF2CA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468313" y="6237288"/>
            <a:ext cx="5137150" cy="4572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1FE9E2D5-8825-4196-8068-94B8D167D98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DF7C9009-6508-472F-9331-DB4A0CB95023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207547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89DB37-E9CF-4B83-8436-39CE2BA7B4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FB11DA5-8B66-4DFE-B3FF-D725C67395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CB9C28C4-D0AF-4B08-BBE4-B025C8D924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420CB-05A8-48D8-9F51-74F7FEC9B5C2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22079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B9724BC-F47B-4B0B-910B-014C0F9A94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B04E490E-94F7-4BEC-A0C3-39D4E08FEA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7391D4B7-CF30-4D0C-BD51-90FE8FC764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92BF3-EB0A-4B93-BF90-93E68B68039F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03081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18D12676-F75D-413F-B4F9-79C846B73A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83D7BECA-F6E7-40DF-B1D3-941445DF77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FACEAE29-B638-447D-A540-1C4AFCFA2D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51726-0DC7-4CBC-82FF-22B6C5370269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521157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7B8F792E-E7CB-4922-82DF-84C66D8622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C91ACBD-B99A-4D3A-98FD-B8798A605E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638619BC-B583-4EA7-BE50-375775F60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C956E-90E3-44D5-BC7F-FDBF3718AC24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23913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B20E760B-D3D8-4020-B8ED-4F93E3152C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E80EDB2F-6AAC-4B7B-84E7-A808ECFE34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B2771B16-BBF4-4811-B179-BFCE319E5D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BEC0A-9021-4F3D-AB46-470E55CFDBD3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39963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FBFE1450-C276-4719-8051-8735D57453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85F61C19-B1C6-48E6-B825-24F5984143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8CE4A490-1589-4800-BBB2-B8084D13B8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FDDB1-7D02-4B3D-9269-8DB1EF140407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91272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DE302422-4507-473B-B15B-9B400745F4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86189553-00B9-4B9E-ACF7-4364C6AEC9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8CE0A1AB-2F21-4E6E-937A-B91A52AFDD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AD03D-B51D-445C-89ED-0D3F55D5424E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768128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57A665F2-9061-48A4-8089-3F93EC8688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56023A33-EA91-4DC7-9B63-FA8AA79C44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C8A948E4-7E59-400D-80CA-968287D15E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2CCFD-1BA5-410F-80D6-0FE45A8BEB60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000675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E3C91D3-58E5-4C5A-95A1-895DCCDAED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1205086A-7CFF-4555-8A28-B2F453C35C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8FBF4FA5-C9A7-4A23-9B7C-D6FE3E214A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931A3-4B22-488C-AD01-F36ADFA3C0A9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4247032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EF0F95FB-9267-49CD-B657-8F74BC02AB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61F82C0-64AF-4553-8F34-45406D6E9D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9CEDE15C-E864-4099-A00F-BCF045883A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7DDCE-9D7A-461F-8030-39D0F473CDFE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4167738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767766B-503A-43F9-B01C-DE6BDDEAD511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fr-FR" altLang="fr-FR" sz="2400">
              <a:ea typeface="+mn-ea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1D9288D-E141-4D8E-85AB-AE034CB9021B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fr-FR" altLang="fr-FR" sz="2400">
              <a:ea typeface="+mn-ea"/>
            </a:endParaRP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2A5D638-4CD5-4A07-985A-45DB33874349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fr-FR" altLang="fr-FR" sz="2400">
              <a:ea typeface="+mn-ea"/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F3F4DA1-3BCA-4AD4-93A6-7F67F6AF2BBC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fr-FR" altLang="fr-FR" sz="2400">
              <a:ea typeface="+mn-ea"/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6C97C12-6777-4A16-9B5E-AB0A2316F27C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fr-FR" altLang="fr-FR" sz="2400">
              <a:ea typeface="+mn-ea"/>
            </a:endParaRPr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62CBDEDC-A885-4B51-A93F-C6334F77F3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fr-FR" altLang="fr-FR" sz="2400">
              <a:ea typeface="+mn-ea"/>
            </a:endParaRPr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DCC87BA5-DA2E-4699-9539-50BC55D1738A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fr-FR" altLang="fr-FR" sz="2400">
              <a:ea typeface="+mn-ea"/>
            </a:endParaRPr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5F05B9B8-723F-4A2C-B554-018F21698C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CA" altLang="fr-FR"/>
              <a:t>Cliquez pour modifier le style du titre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BE6B98EF-28FE-4B48-89EA-A5780CDCEB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altLang="fr-FR"/>
              <a:t>Cliquez pour modifier les styles du texte du masque</a:t>
            </a:r>
          </a:p>
          <a:p>
            <a:pPr lvl="1"/>
            <a:r>
              <a:rPr lang="fr-CA" altLang="fr-FR"/>
              <a:t>Deuxième niveau</a:t>
            </a:r>
          </a:p>
          <a:p>
            <a:pPr lvl="2"/>
            <a:r>
              <a:rPr lang="fr-CA" altLang="fr-FR"/>
              <a:t>Troisième niveau</a:t>
            </a:r>
          </a:p>
          <a:p>
            <a:pPr lvl="3"/>
            <a:r>
              <a:rPr lang="fr-CA" altLang="fr-FR"/>
              <a:t>Quatrième niveau</a:t>
            </a:r>
          </a:p>
          <a:p>
            <a:pPr lvl="4"/>
            <a:r>
              <a:rPr lang="fr-CA" altLang="fr-FR"/>
              <a:t>Cinquième niveau</a:t>
            </a:r>
          </a:p>
        </p:txBody>
      </p:sp>
      <p:sp>
        <p:nvSpPr>
          <p:cNvPr id="4107" name="Rectangle 11">
            <a:extLst>
              <a:ext uri="{FF2B5EF4-FFF2-40B4-BE49-F238E27FC236}">
                <a16:creationId xmlns:a16="http://schemas.microsoft.com/office/drawing/2014/main" id="{A300F647-2460-47E2-8E33-3FE77EEB7F1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ahoma" panose="020B0604030504040204" pitchFamily="34" charset="0"/>
                <a:ea typeface="+mn-ea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108" name="Rectangle 12">
            <a:extLst>
              <a:ext uri="{FF2B5EF4-FFF2-40B4-BE49-F238E27FC236}">
                <a16:creationId xmlns:a16="http://schemas.microsoft.com/office/drawing/2014/main" id="{56E00477-77AB-4889-B81E-EA21894BC21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4109" name="Rectangle 13">
            <a:extLst>
              <a:ext uri="{FF2B5EF4-FFF2-40B4-BE49-F238E27FC236}">
                <a16:creationId xmlns:a16="http://schemas.microsoft.com/office/drawing/2014/main" id="{A4B87E63-2251-4E94-AD7F-9E281C95B77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DE78581-8893-48AC-A76C-B7D7674D20CE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7lcVZbbx7Q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5">
            <a:extLst>
              <a:ext uri="{FF2B5EF4-FFF2-40B4-BE49-F238E27FC236}">
                <a16:creationId xmlns:a16="http://schemas.microsoft.com/office/drawing/2014/main" id="{0D87C295-6D2A-447A-84EC-97224A26246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125 - Intégration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5123" name="Rectangle 16">
            <a:extLst>
              <a:ext uri="{FF2B5EF4-FFF2-40B4-BE49-F238E27FC236}">
                <a16:creationId xmlns:a16="http://schemas.microsoft.com/office/drawing/2014/main" id="{EC98F2E7-469B-4EAC-B039-FBAD551C819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B7169BF-0F8A-4938-9407-94A7DEDB58B1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5280DAA6-8E58-4C78-9A18-95E0B3D11BB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 dirty="0"/>
              <a:t>Semaine 3 - cours 1 et 2</a:t>
            </a:r>
          </a:p>
        </p:txBody>
      </p:sp>
      <p:sp>
        <p:nvSpPr>
          <p:cNvPr id="5125" name="Rectangle 3">
            <a:extLst>
              <a:ext uri="{FF2B5EF4-FFF2-40B4-BE49-F238E27FC236}">
                <a16:creationId xmlns:a16="http://schemas.microsoft.com/office/drawing/2014/main" id="{BECCFADF-1F44-4ED7-9AF0-74E5A3D454A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9" y="1341438"/>
            <a:ext cx="4536627" cy="4895850"/>
          </a:xfrm>
        </p:spPr>
        <p:txBody>
          <a:bodyPr/>
          <a:lstStyle/>
          <a:p>
            <a:pPr marL="798513" lvl="2" indent="0" eaLnBrk="1" hangingPunct="1">
              <a:lnSpc>
                <a:spcPct val="80000"/>
              </a:lnSpc>
              <a:buNone/>
              <a:defRPr/>
            </a:pPr>
            <a:endParaRPr lang="fr-FR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FR" altLang="fr-FR" dirty="0"/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dirty="0"/>
          </a:p>
        </p:txBody>
      </p:sp>
      <p:sp>
        <p:nvSpPr>
          <p:cNvPr id="5126" name="Line 4">
            <a:extLst>
              <a:ext uri="{FF2B5EF4-FFF2-40B4-BE49-F238E27FC236}">
                <a16:creationId xmlns:a16="http://schemas.microsoft.com/office/drawing/2014/main" id="{C74079D1-F88D-47B5-BDE4-DF304E84FB8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2DE7F95-BAB4-43CC-872C-39D87DF03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560" y="1391014"/>
            <a:ext cx="4765936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sz="3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98463" lvl="1" indent="368300" eaLnBrk="1" hangingPunct="1">
              <a:lnSpc>
                <a:spcPct val="80000"/>
              </a:lnSpc>
              <a:defRPr/>
            </a:pPr>
            <a:r>
              <a:rPr lang="fr-CA" dirty="0">
                <a:latin typeface="Montserrat"/>
                <a:ea typeface="Montserrat"/>
                <a:cs typeface="Montserrat"/>
                <a:sym typeface="Montserrat"/>
              </a:rPr>
              <a:t>Maquette wireframe (fil </a:t>
            </a:r>
          </a:p>
          <a:p>
            <a:pPr marL="398463" lvl="1" indent="0" eaLnBrk="1" hangingPunct="1">
              <a:lnSpc>
                <a:spcPct val="80000"/>
              </a:lnSpc>
              <a:buNone/>
              <a:defRPr/>
            </a:pPr>
            <a:r>
              <a:rPr lang="fr-CA" dirty="0">
                <a:latin typeface="Montserrat"/>
                <a:ea typeface="Montserrat"/>
                <a:cs typeface="Montserrat"/>
                <a:sym typeface="Montserrat"/>
              </a:rPr>
              <a:t>    de fer)</a:t>
            </a:r>
          </a:p>
          <a:p>
            <a:pPr marL="798513" lvl="2" indent="368300" eaLnBrk="1" hangingPunct="1">
              <a:lnSpc>
                <a:spcPct val="80000"/>
              </a:lnSpc>
              <a:defRPr/>
            </a:pPr>
            <a:r>
              <a:rPr lang="fr-CA" dirty="0">
                <a:latin typeface="Montserrat"/>
                <a:ea typeface="Montserrat"/>
                <a:cs typeface="Montserrat"/>
                <a:sym typeface="Montserrat"/>
              </a:rPr>
              <a:t>représentation simplifiée et minimaliste de la structure d’une page web ou d’une application. On y indique les éléments important </a:t>
            </a:r>
          </a:p>
          <a:p>
            <a:pPr marL="1255713" lvl="3" indent="368300" eaLnBrk="1" hangingPunct="1">
              <a:lnSpc>
                <a:spcPct val="80000"/>
              </a:lnSpc>
              <a:defRPr/>
            </a:pPr>
            <a:r>
              <a:rPr lang="fr-CA" dirty="0">
                <a:latin typeface="Montserrat"/>
                <a:ea typeface="Montserrat"/>
                <a:cs typeface="Montserrat"/>
                <a:sym typeface="Montserrat"/>
              </a:rPr>
              <a:t> l’emplacement de médias, </a:t>
            </a:r>
          </a:p>
          <a:p>
            <a:pPr marL="1255713" lvl="3" indent="368300" eaLnBrk="1" hangingPunct="1">
              <a:lnSpc>
                <a:spcPct val="80000"/>
              </a:lnSpc>
              <a:defRPr/>
            </a:pPr>
            <a:r>
              <a:rPr lang="fr-CA" dirty="0">
                <a:latin typeface="Montserrat"/>
                <a:ea typeface="Montserrat"/>
                <a:cs typeface="Montserrat"/>
                <a:sym typeface="Montserrat"/>
              </a:rPr>
              <a:t>la dispositions de contenus</a:t>
            </a:r>
            <a:endParaRPr lang="fr-CA" dirty="0"/>
          </a:p>
          <a:p>
            <a:pPr marL="798513" lvl="2" indent="368300" eaLnBrk="1" hangingPunct="1">
              <a:lnSpc>
                <a:spcPct val="80000"/>
              </a:lnSpc>
              <a:defRPr/>
            </a:pPr>
            <a:endParaRPr lang="fr-FR" altLang="fr-FR" kern="0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FR" altLang="fr-FR" kern="0" dirty="0"/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kern="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0DA10DD-7B04-4C1A-8D0F-FCD141D3E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98" y="1430384"/>
            <a:ext cx="3817234" cy="48942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5">
            <a:extLst>
              <a:ext uri="{FF2B5EF4-FFF2-40B4-BE49-F238E27FC236}">
                <a16:creationId xmlns:a16="http://schemas.microsoft.com/office/drawing/2014/main" id="{58CBB126-FD0A-413C-A6D1-86643A36987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125 - Intégration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7171" name="Rectangle 16">
            <a:extLst>
              <a:ext uri="{FF2B5EF4-FFF2-40B4-BE49-F238E27FC236}">
                <a16:creationId xmlns:a16="http://schemas.microsoft.com/office/drawing/2014/main" id="{D29010D6-D4C3-4ABC-A5B0-F4103DA0046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D2E7869-ED8B-40E9-9FEF-43781730FF94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BCBB36D9-9C85-4252-A144-0C6140747AD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 dirty="0"/>
              <a:t>Semaine 3 - cours 1 et 2</a:t>
            </a:r>
          </a:p>
        </p:txBody>
      </p:sp>
      <p:sp>
        <p:nvSpPr>
          <p:cNvPr id="7173" name="Rectangle 3">
            <a:extLst>
              <a:ext uri="{FF2B5EF4-FFF2-40B4-BE49-F238E27FC236}">
                <a16:creationId xmlns:a16="http://schemas.microsoft.com/office/drawing/2014/main" id="{AEC0EA09-4E8D-43A7-99E2-8618E92F9F1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9" y="1454150"/>
            <a:ext cx="8857108" cy="4895850"/>
          </a:xfrm>
        </p:spPr>
        <p:txBody>
          <a:bodyPr/>
          <a:lstStyle/>
          <a:p>
            <a:pPr marL="398463" lvl="1" indent="368300" eaLnBrk="1" hangingPunct="1">
              <a:lnSpc>
                <a:spcPct val="80000"/>
              </a:lnSpc>
            </a:pPr>
            <a:r>
              <a:rPr lang="fr-CA" dirty="0">
                <a:latin typeface="Montserrat"/>
                <a:ea typeface="Montserrat"/>
                <a:cs typeface="Montserrat"/>
                <a:sym typeface="Montserrat"/>
              </a:rPr>
              <a:t>Quel est l’utilité d’une maquette?</a:t>
            </a:r>
            <a:endParaRPr lang="fr-CA" sz="12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798513" lvl="2" indent="368300" eaLnBrk="1" hangingPunct="1">
              <a:lnSpc>
                <a:spcPct val="80000"/>
              </a:lnSpc>
            </a:pPr>
            <a:r>
              <a:rPr lang="fr-CA" dirty="0">
                <a:latin typeface="Montserrat"/>
                <a:ea typeface="Montserrat"/>
                <a:cs typeface="Montserrat"/>
                <a:sym typeface="Montserrat"/>
              </a:rPr>
              <a:t>En utilisant une maquette, un concepteur peut planifier dès les premiers instants les besoins de conception. </a:t>
            </a:r>
          </a:p>
          <a:p>
            <a:pPr marL="798513" lvl="2" indent="368300" eaLnBrk="1" hangingPunct="1">
              <a:lnSpc>
                <a:spcPct val="80000"/>
              </a:lnSpc>
            </a:pPr>
            <a:r>
              <a:rPr lang="fr-CA" dirty="0">
                <a:latin typeface="Montserrat"/>
                <a:ea typeface="Montserrat"/>
                <a:cs typeface="Montserrat"/>
                <a:sym typeface="Montserrat"/>
              </a:rPr>
              <a:t>Il peut planifier la présentation rapidement, en un simple mouvement de souris, afin de faire approuver la structure. </a:t>
            </a:r>
          </a:p>
          <a:p>
            <a:pPr marL="798513" lvl="2" indent="368300" eaLnBrk="1" hangingPunct="1">
              <a:lnSpc>
                <a:spcPct val="80000"/>
              </a:lnSpc>
            </a:pPr>
            <a:r>
              <a:rPr lang="fr-CA" dirty="0">
                <a:latin typeface="Montserrat"/>
                <a:ea typeface="Montserrat"/>
                <a:cs typeface="Montserrat"/>
                <a:sym typeface="Montserrat"/>
              </a:rPr>
              <a:t>La création d’une maquette sauve beaucoup de temps, et évite beaucoup de “</a:t>
            </a:r>
            <a:r>
              <a:rPr lang="fr-CA" i="1" dirty="0">
                <a:latin typeface="Montserrat"/>
                <a:ea typeface="Montserrat"/>
                <a:cs typeface="Montserrat"/>
                <a:sym typeface="Montserrat"/>
              </a:rPr>
              <a:t>back and </a:t>
            </a:r>
            <a:r>
              <a:rPr lang="fr-CA" i="1" dirty="0" err="1">
                <a:latin typeface="Montserrat"/>
                <a:ea typeface="Montserrat"/>
                <a:cs typeface="Montserrat"/>
                <a:sym typeface="Montserrat"/>
              </a:rPr>
              <a:t>forth</a:t>
            </a:r>
            <a:r>
              <a:rPr lang="fr-CA" dirty="0">
                <a:latin typeface="Montserrat"/>
                <a:ea typeface="Montserrat"/>
                <a:cs typeface="Montserrat"/>
                <a:sym typeface="Montserrat"/>
              </a:rPr>
              <a:t>”.</a:t>
            </a:r>
          </a:p>
          <a:p>
            <a:pPr marL="798513" lvl="2" indent="368300" eaLnBrk="1" hangingPunct="1">
              <a:lnSpc>
                <a:spcPct val="80000"/>
              </a:lnSpc>
            </a:pPr>
            <a:r>
              <a:rPr lang="fr-CA" dirty="0">
                <a:latin typeface="Montserrat"/>
                <a:ea typeface="Montserrat"/>
                <a:cs typeface="Montserrat"/>
                <a:sym typeface="Montserrat"/>
              </a:rPr>
              <a:t>Une fois la maquette complété et approuvé, le concepteur peut alors se concentrer sur la création du produits, avec un plan clairement défini.</a:t>
            </a:r>
          </a:p>
          <a:p>
            <a:pPr marL="798513" lvl="2" indent="368300" eaLnBrk="1" hangingPunct="1">
              <a:lnSpc>
                <a:spcPct val="80000"/>
              </a:lnSpc>
            </a:pPr>
            <a:endParaRPr lang="fr-FR" altLang="fr-FR" dirty="0"/>
          </a:p>
          <a:p>
            <a:pPr marL="1712913" lvl="4" indent="368300" eaLnBrk="1" hangingPunct="1">
              <a:lnSpc>
                <a:spcPct val="80000"/>
              </a:lnSpc>
            </a:pPr>
            <a:endParaRPr lang="fr-FR" altLang="fr-FR" dirty="0"/>
          </a:p>
          <a:p>
            <a:pPr marL="798513" lvl="2" indent="368300" eaLnBrk="1" hangingPunct="1">
              <a:lnSpc>
                <a:spcPct val="80000"/>
              </a:lnSpc>
            </a:pPr>
            <a:endParaRPr lang="fr-FR" altLang="fr-FR" dirty="0"/>
          </a:p>
          <a:p>
            <a:pPr marL="798513" lvl="2" indent="368300" eaLnBrk="1" hangingPunct="1">
              <a:lnSpc>
                <a:spcPct val="80000"/>
              </a:lnSpc>
            </a:pPr>
            <a:endParaRPr lang="fr-FR" altLang="fr-FR" dirty="0"/>
          </a:p>
          <a:p>
            <a:pPr marL="1712913" lvl="4" indent="368300" eaLnBrk="1" hangingPunct="1">
              <a:lnSpc>
                <a:spcPct val="80000"/>
              </a:lnSpc>
            </a:pPr>
            <a:endParaRPr lang="fr-FR" altLang="fr-FR" dirty="0"/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fr-FR" altLang="fr-FR" dirty="0"/>
          </a:p>
        </p:txBody>
      </p:sp>
      <p:sp>
        <p:nvSpPr>
          <p:cNvPr id="7174" name="Line 4">
            <a:extLst>
              <a:ext uri="{FF2B5EF4-FFF2-40B4-BE49-F238E27FC236}">
                <a16:creationId xmlns:a16="http://schemas.microsoft.com/office/drawing/2014/main" id="{08B112F1-B13F-43D1-ABF7-9110ABE2D21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5">
            <a:extLst>
              <a:ext uri="{FF2B5EF4-FFF2-40B4-BE49-F238E27FC236}">
                <a16:creationId xmlns:a16="http://schemas.microsoft.com/office/drawing/2014/main" id="{0D87C295-6D2A-447A-84EC-97224A26246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125 - Intégration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5123" name="Rectangle 16">
            <a:extLst>
              <a:ext uri="{FF2B5EF4-FFF2-40B4-BE49-F238E27FC236}">
                <a16:creationId xmlns:a16="http://schemas.microsoft.com/office/drawing/2014/main" id="{EC98F2E7-469B-4EAC-B039-FBAD551C819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B7169BF-0F8A-4938-9407-94A7DEDB58B1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5280DAA6-8E58-4C78-9A18-95E0B3D11BB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 dirty="0"/>
              <a:t>Semaine 3 - cours 1 et 2</a:t>
            </a:r>
          </a:p>
        </p:txBody>
      </p:sp>
      <p:sp>
        <p:nvSpPr>
          <p:cNvPr id="5125" name="Rectangle 3">
            <a:extLst>
              <a:ext uri="{FF2B5EF4-FFF2-40B4-BE49-F238E27FC236}">
                <a16:creationId xmlns:a16="http://schemas.microsoft.com/office/drawing/2014/main" id="{BECCFADF-1F44-4ED7-9AF0-74E5A3D454A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9" y="1341438"/>
            <a:ext cx="4536627" cy="4895850"/>
          </a:xfrm>
        </p:spPr>
        <p:txBody>
          <a:bodyPr/>
          <a:lstStyle/>
          <a:p>
            <a:pPr marL="798513" lvl="2" indent="0" eaLnBrk="1" hangingPunct="1">
              <a:lnSpc>
                <a:spcPct val="80000"/>
              </a:lnSpc>
              <a:buNone/>
              <a:defRPr/>
            </a:pPr>
            <a:endParaRPr lang="fr-FR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FR" altLang="fr-FR" dirty="0"/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dirty="0"/>
          </a:p>
        </p:txBody>
      </p:sp>
      <p:sp>
        <p:nvSpPr>
          <p:cNvPr id="5126" name="Line 4">
            <a:extLst>
              <a:ext uri="{FF2B5EF4-FFF2-40B4-BE49-F238E27FC236}">
                <a16:creationId xmlns:a16="http://schemas.microsoft.com/office/drawing/2014/main" id="{C74079D1-F88D-47B5-BDE4-DF304E84FB8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2DE7F95-BAB4-43CC-872C-39D87DF03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560" y="1391014"/>
            <a:ext cx="487344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sz="3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98463" lvl="1" indent="368300" eaLnBrk="1" hangingPunct="1">
              <a:lnSpc>
                <a:spcPct val="80000"/>
              </a:lnSpc>
              <a:defRPr/>
            </a:pPr>
            <a:r>
              <a:rPr lang="en-CA" dirty="0"/>
              <a:t>Une </a:t>
            </a:r>
            <a:r>
              <a:rPr lang="en-CA" dirty="0" err="1"/>
              <a:t>maquette</a:t>
            </a:r>
            <a:r>
              <a:rPr lang="en-CA" dirty="0"/>
              <a:t> </a:t>
            </a:r>
            <a:r>
              <a:rPr lang="en-CA" dirty="0" err="1"/>
              <a:t>n’a</a:t>
            </a:r>
            <a:r>
              <a:rPr lang="en-CA" dirty="0"/>
              <a:t> pas </a:t>
            </a:r>
            <a:r>
              <a:rPr lang="en-CA" dirty="0" err="1"/>
              <a:t>besoin</a:t>
            </a:r>
            <a:r>
              <a:rPr lang="en-CA" dirty="0"/>
              <a:t> d’être </a:t>
            </a:r>
            <a:r>
              <a:rPr lang="en-CA" dirty="0" err="1"/>
              <a:t>parfaite</a:t>
            </a:r>
            <a:endParaRPr lang="fr-CA"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798513" lvl="2" indent="368300" eaLnBrk="1" hangingPunct="1">
              <a:lnSpc>
                <a:spcPct val="80000"/>
              </a:lnSpc>
              <a:defRPr/>
            </a:pPr>
            <a:r>
              <a:rPr lang="fr-CA" dirty="0"/>
              <a:t>il s’agit d’une référence, ou d’un plan de match. Il est possible d’approuver le design d’une maquette, mais d’avoir un produit finale différent après réflexion et expérimentation.</a:t>
            </a:r>
          </a:p>
          <a:p>
            <a:pPr marL="798513" lvl="2" indent="368300" eaLnBrk="1" hangingPunct="1">
              <a:lnSpc>
                <a:spcPct val="80000"/>
              </a:lnSpc>
              <a:defRPr/>
            </a:pPr>
            <a:r>
              <a:rPr lang="fr-CA" dirty="0"/>
              <a:t>C’est normal !</a:t>
            </a:r>
          </a:p>
          <a:p>
            <a:pPr marL="798513" lvl="2" indent="368300" eaLnBrk="1" hangingPunct="1">
              <a:lnSpc>
                <a:spcPct val="80000"/>
              </a:lnSpc>
              <a:defRPr/>
            </a:pPr>
            <a:r>
              <a:rPr lang="fr-CA" dirty="0"/>
              <a:t>Un produit peut être super beau et réfléchis en maquette, mais une meilleur idée peut surgir plus tard.</a:t>
            </a:r>
          </a:p>
          <a:p>
            <a:pPr marL="798513" lvl="2" indent="368300" eaLnBrk="1" hangingPunct="1">
              <a:lnSpc>
                <a:spcPct val="80000"/>
              </a:lnSpc>
              <a:defRPr/>
            </a:pPr>
            <a:endParaRPr lang="fr-FR" altLang="fr-FR" kern="0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FR" altLang="fr-FR" kern="0" dirty="0"/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kern="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0DA10DD-7B04-4C1A-8D0F-FCD141D3E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98" y="1430384"/>
            <a:ext cx="3817234" cy="489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916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5">
            <a:extLst>
              <a:ext uri="{FF2B5EF4-FFF2-40B4-BE49-F238E27FC236}">
                <a16:creationId xmlns:a16="http://schemas.microsoft.com/office/drawing/2014/main" id="{3533C594-DD3D-4455-BFBD-5D7CCABFADB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125 - Intégration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9219" name="Rectangle 16">
            <a:extLst>
              <a:ext uri="{FF2B5EF4-FFF2-40B4-BE49-F238E27FC236}">
                <a16:creationId xmlns:a16="http://schemas.microsoft.com/office/drawing/2014/main" id="{8E90D393-5529-40AE-9872-7BD08F9BC24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E476163-7DDF-4946-A584-1E69A792DDF9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id="{45EE54EE-BFFC-4F67-A336-522C0059EBE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 dirty="0"/>
              <a:t>Semaine 3 - cours 1 et 2</a:t>
            </a:r>
          </a:p>
        </p:txBody>
      </p:sp>
      <p:sp>
        <p:nvSpPr>
          <p:cNvPr id="9221" name="Rectangle 3">
            <a:extLst>
              <a:ext uri="{FF2B5EF4-FFF2-40B4-BE49-F238E27FC236}">
                <a16:creationId xmlns:a16="http://schemas.microsoft.com/office/drawing/2014/main" id="{C723CE36-5A17-4551-B9D8-C06EC353090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8" y="1454150"/>
            <a:ext cx="8709025" cy="4895850"/>
          </a:xfrm>
        </p:spPr>
        <p:txBody>
          <a:bodyPr/>
          <a:lstStyle/>
          <a:p>
            <a:pPr marL="398463" lvl="1" indent="368300" eaLnBrk="1" hangingPunct="1">
              <a:lnSpc>
                <a:spcPct val="80000"/>
              </a:lnSpc>
            </a:pPr>
            <a:r>
              <a:rPr lang="pt-BR" dirty="0"/>
              <a:t>Quel médium numérique utilise-t-on ?</a:t>
            </a:r>
          </a:p>
          <a:p>
            <a:pPr marL="798513" lvl="2" indent="368300" eaLnBrk="1" hangingPunct="1">
              <a:lnSpc>
                <a:spcPct val="80000"/>
              </a:lnSpc>
            </a:pPr>
            <a:r>
              <a:rPr lang="pt-BR" dirty="0"/>
              <a:t>Adobe XD, Miro, Mural, Adobe illustrator,...</a:t>
            </a:r>
            <a:endParaRPr lang="fr-FR" altLang="fr-FR" dirty="0"/>
          </a:p>
          <a:p>
            <a:pPr marL="798513" lvl="2" indent="368300" eaLnBrk="1" hangingPunct="1">
              <a:lnSpc>
                <a:spcPct val="80000"/>
              </a:lnSpc>
            </a:pPr>
            <a:r>
              <a:rPr lang="pt-BR" dirty="0"/>
              <a:t>Adobe XD</a:t>
            </a:r>
            <a:endParaRPr lang="fr-FR" altLang="fr-FR" dirty="0"/>
          </a:p>
          <a:p>
            <a:pPr marL="1255713" lvl="3" indent="368300" eaLnBrk="1" hangingPunct="1">
              <a:lnSpc>
                <a:spcPct val="80000"/>
              </a:lnSpc>
            </a:pP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application de </a:t>
            </a:r>
            <a:r>
              <a:rPr lang="en-CA" dirty="0" err="1"/>
              <a:t>maquette</a:t>
            </a:r>
            <a:r>
              <a:rPr lang="en-CA" dirty="0"/>
              <a:t> wireframe et </a:t>
            </a:r>
            <a:r>
              <a:rPr lang="en-CA" dirty="0" err="1"/>
              <a:t>prototypage</a:t>
            </a:r>
            <a:r>
              <a:rPr lang="en-CA" dirty="0"/>
              <a:t> </a:t>
            </a:r>
          </a:p>
          <a:p>
            <a:pPr marL="1255713" lvl="3" indent="0" eaLnBrk="1" hangingPunct="1">
              <a:lnSpc>
                <a:spcPct val="80000"/>
              </a:lnSpc>
              <a:buNone/>
            </a:pPr>
            <a:r>
              <a:rPr lang="en-CA" dirty="0"/>
              <a:t>     </a:t>
            </a:r>
            <a:r>
              <a:rPr lang="en-CA" dirty="0" err="1"/>
              <a:t>offert</a:t>
            </a:r>
            <a:r>
              <a:rPr lang="en-CA" dirty="0"/>
              <a:t> avec la suite Adobe Creative Cloud.</a:t>
            </a:r>
            <a:endParaRPr lang="fr-FR" altLang="fr-FR" dirty="0"/>
          </a:p>
          <a:p>
            <a:pPr marL="1255713" lvl="3" indent="368300" eaLnBrk="1" hangingPunct="1">
              <a:lnSpc>
                <a:spcPct val="80000"/>
              </a:lnSpc>
            </a:pPr>
            <a:r>
              <a:rPr lang="fr-FR" altLang="fr-FR" dirty="0"/>
              <a:t>Exercice 2 – Maquette</a:t>
            </a:r>
          </a:p>
          <a:p>
            <a:pPr marL="1255713" lvl="3" indent="368300" eaLnBrk="1" hangingPunct="1">
              <a:lnSpc>
                <a:spcPct val="80000"/>
              </a:lnSpc>
            </a:pPr>
            <a:r>
              <a:rPr lang="fr-FR" altLang="fr-FR" dirty="0"/>
              <a:t>Référence </a:t>
            </a:r>
          </a:p>
          <a:p>
            <a:pPr marL="1712913" lvl="4" indent="368300" eaLnBrk="1" hangingPunct="1">
              <a:lnSpc>
                <a:spcPct val="80000"/>
              </a:lnSpc>
            </a:pPr>
            <a:r>
              <a:rPr lang="fr-FR" altLang="fr-FR" dirty="0">
                <a:hlinkClick r:id="rId3"/>
              </a:rPr>
              <a:t>https://www.youtube.com/watch?v=v7lcVZbbx7Q</a:t>
            </a:r>
            <a:endParaRPr lang="fr-FR" altLang="fr-FR" dirty="0"/>
          </a:p>
          <a:p>
            <a:pPr marL="1712913" lvl="4" indent="368300" eaLnBrk="1" hangingPunct="1">
              <a:lnSpc>
                <a:spcPct val="80000"/>
              </a:lnSpc>
            </a:pPr>
            <a:r>
              <a:rPr lang="fr-FR" altLang="fr-FR" dirty="0"/>
              <a:t>sections : </a:t>
            </a:r>
          </a:p>
          <a:p>
            <a:pPr marL="2170113" lvl="5" indent="368300">
              <a:lnSpc>
                <a:spcPct val="80000"/>
              </a:lnSpc>
            </a:pPr>
            <a:r>
              <a:rPr lang="fr-FR" altLang="fr-FR" dirty="0"/>
              <a:t>Naviguer sous XD</a:t>
            </a:r>
          </a:p>
          <a:p>
            <a:pPr marL="2170113" lvl="5" indent="368300">
              <a:lnSpc>
                <a:spcPct val="80000"/>
              </a:lnSpc>
            </a:pPr>
            <a:r>
              <a:rPr lang="fr-FR" altLang="fr-FR" dirty="0"/>
              <a:t>L’espace de travail</a:t>
            </a:r>
          </a:p>
          <a:p>
            <a:pPr marL="2170113" lvl="5" indent="368300">
              <a:lnSpc>
                <a:spcPct val="80000"/>
              </a:lnSpc>
            </a:pPr>
            <a:r>
              <a:rPr lang="fr-FR" altLang="fr-FR" dirty="0"/>
              <a:t>Propriétés et grille</a:t>
            </a:r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fr-FR" altLang="fr-FR" dirty="0"/>
          </a:p>
        </p:txBody>
      </p:sp>
      <p:sp>
        <p:nvSpPr>
          <p:cNvPr id="9222" name="Line 4">
            <a:extLst>
              <a:ext uri="{FF2B5EF4-FFF2-40B4-BE49-F238E27FC236}">
                <a16:creationId xmlns:a16="http://schemas.microsoft.com/office/drawing/2014/main" id="{42717219-6E37-4633-AD4B-08286FE3A1C2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usion">
  <a:themeElements>
    <a:clrScheme name="Fusion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Fusio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sion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sion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sion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16256</TotalTime>
  <Words>314</Words>
  <Application>Microsoft Office PowerPoint</Application>
  <PresentationFormat>Affichage à l'écran (4:3)</PresentationFormat>
  <Paragraphs>54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MS PGothic</vt:lpstr>
      <vt:lpstr>Arial</vt:lpstr>
      <vt:lpstr>Montserrat</vt:lpstr>
      <vt:lpstr>Tahoma</vt:lpstr>
      <vt:lpstr>Wingdings</vt:lpstr>
      <vt:lpstr>Fusion</vt:lpstr>
      <vt:lpstr>Semaine 3 - cours 1 et 2</vt:lpstr>
      <vt:lpstr>Semaine 3 - cours 1 et 2</vt:lpstr>
      <vt:lpstr>Semaine 3 - cours 1 et 2</vt:lpstr>
      <vt:lpstr>Semaine 3 - cours 1 et 2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 1</dc:title>
  <dc:creator>famille Roy</dc:creator>
  <cp:lastModifiedBy>Roy Pierre</cp:lastModifiedBy>
  <cp:revision>397</cp:revision>
  <dcterms:created xsi:type="dcterms:W3CDTF">2006-05-16T04:23:54Z</dcterms:created>
  <dcterms:modified xsi:type="dcterms:W3CDTF">2025-09-05T03:37:51Z</dcterms:modified>
</cp:coreProperties>
</file>