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_rels/item1.xml.rels" ContentType="application/vnd.openxmlformats-package.relationships+xml"/>
  <Override PartName="/customXml/_rels/item2.xml.rels" ContentType="application/vnd.openxmlformats-package.relationships+xml"/>
  <Override PartName="/customXml/_rels/item3.xml.rels" ContentType="application/vnd.openxmlformats-package.relationships+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media/image1.wmf" ContentType="image/x-wmf"/>
  <Override PartName="/ppt/media/image2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customXml" Target="../customXml/item1.xml"/><Relationship Id="rId5" Type="http://schemas.openxmlformats.org/officeDocument/2006/relationships/customXml" Target="../customXml/item2.xml"/><Relationship Id="rId6" Type="http://schemas.openxmlformats.org/officeDocument/2006/relationships/customXml" Target="../customXml/item3.xml"/><Relationship Id="rId7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CA" sz="44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Cliquez pour déplacer la diapo</a:t>
            </a:r>
            <a:endParaRPr b="0" lang="fr-CA" sz="4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CA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modifier le format des notes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dt" idx="33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ftr" idx="3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sldNum" idx="3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FA26CE20-F9D1-4278-88F5-EDE426D2A050}" type="slidenum">
              <a: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PED 856</a:t>
            </a:r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sldNum" idx="54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36613D7-71B8-438C-9FC5-435617FA53FA}" type="slidenum"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1</a:t>
            </a:fld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19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buNone/>
            </a:pPr>
            <a:endParaRPr b="0" lang="fr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PED 856</a:t>
            </a:r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sldNum" idx="55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1162D6E-865B-439E-BEB8-55F2F08B4D84}" type="slidenum"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1</a:t>
            </a:fld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buNone/>
            </a:pPr>
            <a:endParaRPr b="0" lang="fr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PED 856</a:t>
            </a:r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sldNum" idx="56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D918D43-9F80-43AC-82FB-B4CFB30F314F}" type="slidenum"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1</a:t>
            </a:fld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27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buNone/>
            </a:pPr>
            <a:endParaRPr b="0" lang="fr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PED 856</a:t>
            </a:r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sldNum" idx="57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CDA54C1-077F-4788-927C-0D67A5D671AC}" type="slidenum"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1</a:t>
            </a:fld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3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buNone/>
            </a:pPr>
            <a:endParaRPr b="0" lang="fr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PED 856</a:t>
            </a:r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sldNum" idx="58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82EFB71-FC5A-455E-A713-EF868D4AFF82}" type="slidenum"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1</a:t>
            </a:fld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35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buNone/>
            </a:pPr>
            <a:endParaRPr b="0" lang="fr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PED 856</a:t>
            </a:r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sldNum" idx="59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2AB1EA9-C948-45D3-882E-88F22E4BAE78}" type="slidenum"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&lt;numéro&gt;</a:t>
            </a:fld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39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buNone/>
            </a:pPr>
            <a:endParaRPr b="0" lang="fr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PED 856</a:t>
            </a:r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sldNum" idx="60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28EFCD4-ACD3-466C-9B2F-CF252F86F1B0}" type="slidenum"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&lt;numéro&gt;</a:t>
            </a:fld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buNone/>
            </a:pPr>
            <a:endParaRPr b="0" lang="fr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PED 856</a:t>
            </a:r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sldNum" idx="61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88FA533-9174-458E-9E6A-CF2BEE999050}" type="slidenum"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&lt;numéro&gt;</a:t>
            </a:fld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47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buNone/>
            </a:pPr>
            <a:endParaRPr b="0" lang="fr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PED 856</a:t>
            </a:r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sldNum" idx="62"/>
          </p:nvPr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88C87B3-84D7-4DE2-819D-605D8ABE4EC6}" type="slidenum">
              <a:rPr b="0" lang="fr-CA" sz="1200" strike="noStrike" u="none">
                <a:solidFill>
                  <a:schemeClr val="dk1"/>
                </a:solidFill>
                <a:effectLst/>
                <a:uFillTx/>
                <a:latin typeface="Arial"/>
                <a:ea typeface="MS PGothic"/>
              </a:rPr>
              <a:t>&lt;numéro&gt;</a:t>
            </a:fld>
            <a:endParaRPr b="0" lang="fr-CA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5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buNone/>
            </a:pPr>
            <a:endParaRPr b="0" lang="fr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116000" y="189000"/>
            <a:ext cx="7772040" cy="863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endParaRPr b="0" lang="fr-CA" sz="4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fr-CA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A1A4908-D537-4FDE-A002-820471944CC3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u avec légende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 2"/>
          <p:cNvSpPr/>
          <p:nvPr/>
        </p:nvSpPr>
        <p:spPr>
          <a:xfrm>
            <a:off x="417600" y="1098720"/>
            <a:ext cx="437760" cy="4744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21" name="Rectangle 3"/>
          <p:cNvSpPr/>
          <p:nvPr/>
        </p:nvSpPr>
        <p:spPr>
          <a:xfrm>
            <a:off x="800280" y="1098720"/>
            <a:ext cx="328320" cy="474480"/>
          </a:xfrm>
          <a:prstGeom prst="rect">
            <a:avLst/>
          </a:prstGeom>
          <a:gradFill rotWithShape="0">
            <a:gsLst>
              <a:gs pos="0">
                <a:srgbClr val="ffcf01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22" name="Rectangle 4"/>
          <p:cNvSpPr/>
          <p:nvPr/>
        </p:nvSpPr>
        <p:spPr>
          <a:xfrm>
            <a:off x="541440" y="1521000"/>
            <a:ext cx="421920" cy="474480"/>
          </a:xfrm>
          <a:prstGeom prst="rect">
            <a:avLst/>
          </a:prstGeom>
          <a:solidFill>
            <a:schemeClr val="folHlink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23" name="Rectangle 5"/>
          <p:cNvSpPr/>
          <p:nvPr/>
        </p:nvSpPr>
        <p:spPr>
          <a:xfrm>
            <a:off x="911160" y="1521000"/>
            <a:ext cx="367920" cy="474480"/>
          </a:xfrm>
          <a:prstGeom prst="rect">
            <a:avLst/>
          </a:prstGeom>
          <a:gradFill rotWithShape="0">
            <a:gsLst>
              <a:gs pos="0">
                <a:srgbClr val="3333c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24" name="Rectangle 6"/>
          <p:cNvSpPr/>
          <p:nvPr/>
        </p:nvSpPr>
        <p:spPr>
          <a:xfrm>
            <a:off x="127080" y="1447920"/>
            <a:ext cx="560160" cy="4219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25" name="Rectangle 7"/>
          <p:cNvSpPr/>
          <p:nvPr/>
        </p:nvSpPr>
        <p:spPr>
          <a:xfrm>
            <a:off x="762120" y="990720"/>
            <a:ext cx="31320" cy="105228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26" name="Rectangle 8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1c1c1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3320" bIns="-1332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fr-FR" sz="20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Cliquez pour modifier le style du titre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3333cc"/>
              </a:buClr>
              <a:buSzPct val="60000"/>
              <a:buFont typeface="Wingdings" charset="2"/>
              <a:buChar char="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Cliquez pour modifier les styles du texte du masque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ff0000"/>
              </a:buClr>
              <a:buSzPct val="55000"/>
              <a:buFont typeface="Wingdings" charset="2"/>
              <a:buChar char="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Deuxième niveau</a:t>
            </a:r>
            <a:endParaRPr b="0" lang="fr-CA" sz="28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Troisième niveau</a:t>
            </a:r>
            <a:endParaRPr b="0" lang="fr-CA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Quatrième niveau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Cinquième niveau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Cliquez pour modifier les styles du texte du masque</a:t>
            </a:r>
            <a:endParaRPr b="0" lang="fr-CA" sz="1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dt" idx="27"/>
          </p:nvPr>
        </p:nvSpPr>
        <p:spPr>
          <a:xfrm>
            <a:off x="116208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buNone/>
              <a:def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ftr" idx="28"/>
          </p:nvPr>
        </p:nvSpPr>
        <p:spPr>
          <a:xfrm>
            <a:off x="3657600" y="624348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ct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" name="PlaceHolder 6"/>
          <p:cNvSpPr>
            <a:spLocks noGrp="1"/>
          </p:cNvSpPr>
          <p:nvPr>
            <p:ph type="sldNum" idx="29"/>
          </p:nvPr>
        </p:nvSpPr>
        <p:spPr>
          <a:xfrm>
            <a:off x="704232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455D860-F610-47E5-8402-38A1CD53AE49}" type="slidenum"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 avec légende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2"/>
          <p:cNvSpPr/>
          <p:nvPr/>
        </p:nvSpPr>
        <p:spPr>
          <a:xfrm>
            <a:off x="417600" y="1098720"/>
            <a:ext cx="437760" cy="4744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34" name="Rectangle 3"/>
          <p:cNvSpPr/>
          <p:nvPr/>
        </p:nvSpPr>
        <p:spPr>
          <a:xfrm>
            <a:off x="800280" y="1098720"/>
            <a:ext cx="328320" cy="474480"/>
          </a:xfrm>
          <a:prstGeom prst="rect">
            <a:avLst/>
          </a:prstGeom>
          <a:gradFill rotWithShape="0">
            <a:gsLst>
              <a:gs pos="0">
                <a:srgbClr val="ffcf01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35" name="Rectangle 4"/>
          <p:cNvSpPr/>
          <p:nvPr/>
        </p:nvSpPr>
        <p:spPr>
          <a:xfrm>
            <a:off x="541440" y="1521000"/>
            <a:ext cx="421920" cy="474480"/>
          </a:xfrm>
          <a:prstGeom prst="rect">
            <a:avLst/>
          </a:prstGeom>
          <a:solidFill>
            <a:schemeClr val="folHlink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36" name="Rectangle 5"/>
          <p:cNvSpPr/>
          <p:nvPr/>
        </p:nvSpPr>
        <p:spPr>
          <a:xfrm>
            <a:off x="911160" y="1521000"/>
            <a:ext cx="367920" cy="474480"/>
          </a:xfrm>
          <a:prstGeom prst="rect">
            <a:avLst/>
          </a:prstGeom>
          <a:gradFill rotWithShape="0">
            <a:gsLst>
              <a:gs pos="0">
                <a:srgbClr val="3333c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37" name="Rectangle 6"/>
          <p:cNvSpPr/>
          <p:nvPr/>
        </p:nvSpPr>
        <p:spPr>
          <a:xfrm>
            <a:off x="127080" y="1447920"/>
            <a:ext cx="560160" cy="4219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38" name="Rectangle 7"/>
          <p:cNvSpPr/>
          <p:nvPr/>
        </p:nvSpPr>
        <p:spPr>
          <a:xfrm>
            <a:off x="762120" y="990720"/>
            <a:ext cx="31320" cy="105228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39" name="Rectangle 8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1c1c1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3320" bIns="-1332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fr-FR" sz="20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Cliquez pour modifier le style du titre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CA" sz="32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Cliquez pour éditer le format du plan de texte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CA" sz="32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Second niveau de plan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CA" sz="32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Troisième niveau de plan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CA" sz="32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Quatrième niveau de plan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CA" sz="32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Cinquième niveau de plan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CA" sz="32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Sixième niveau de plan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CA" sz="32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Septième niveau de plan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Cliquez pour modifier les styles du texte du masque</a:t>
            </a:r>
            <a:endParaRPr b="0" lang="fr-CA" sz="1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dt" idx="30"/>
          </p:nvPr>
        </p:nvSpPr>
        <p:spPr>
          <a:xfrm>
            <a:off x="116208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buNone/>
              <a:def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ftr" idx="31"/>
          </p:nvPr>
        </p:nvSpPr>
        <p:spPr>
          <a:xfrm>
            <a:off x="3657600" y="624348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ct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5" name="PlaceHolder 6"/>
          <p:cNvSpPr>
            <a:spLocks noGrp="1"/>
          </p:cNvSpPr>
          <p:nvPr>
            <p:ph type="sldNum" idx="32"/>
          </p:nvPr>
        </p:nvSpPr>
        <p:spPr>
          <a:xfrm>
            <a:off x="704232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A711897-72E8-497B-B9D8-FCAB9FD517BD}" type="slidenum"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re et texte vertical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"/>
          <p:cNvSpPr/>
          <p:nvPr/>
        </p:nvSpPr>
        <p:spPr>
          <a:xfrm>
            <a:off x="417600" y="1098720"/>
            <a:ext cx="437760" cy="4744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24" name="Rectangle 3"/>
          <p:cNvSpPr/>
          <p:nvPr/>
        </p:nvSpPr>
        <p:spPr>
          <a:xfrm>
            <a:off x="800280" y="1098720"/>
            <a:ext cx="328320" cy="474480"/>
          </a:xfrm>
          <a:prstGeom prst="rect">
            <a:avLst/>
          </a:prstGeom>
          <a:gradFill rotWithShape="0">
            <a:gsLst>
              <a:gs pos="0">
                <a:srgbClr val="ffcf01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25" name="Rectangle 4"/>
          <p:cNvSpPr/>
          <p:nvPr/>
        </p:nvSpPr>
        <p:spPr>
          <a:xfrm>
            <a:off x="541440" y="1521000"/>
            <a:ext cx="421920" cy="474480"/>
          </a:xfrm>
          <a:prstGeom prst="rect">
            <a:avLst/>
          </a:prstGeom>
          <a:solidFill>
            <a:schemeClr val="folHlink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26" name="Rectangle 5"/>
          <p:cNvSpPr/>
          <p:nvPr/>
        </p:nvSpPr>
        <p:spPr>
          <a:xfrm>
            <a:off x="911160" y="1521000"/>
            <a:ext cx="367920" cy="474480"/>
          </a:xfrm>
          <a:prstGeom prst="rect">
            <a:avLst/>
          </a:prstGeom>
          <a:gradFill rotWithShape="0">
            <a:gsLst>
              <a:gs pos="0">
                <a:srgbClr val="3333c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27" name="Rectangle 6"/>
          <p:cNvSpPr/>
          <p:nvPr/>
        </p:nvSpPr>
        <p:spPr>
          <a:xfrm>
            <a:off x="127080" y="1447920"/>
            <a:ext cx="560160" cy="4219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28" name="Rectangle 7"/>
          <p:cNvSpPr/>
          <p:nvPr/>
        </p:nvSpPr>
        <p:spPr>
          <a:xfrm>
            <a:off x="762120" y="990720"/>
            <a:ext cx="31320" cy="105228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29" name="Rectangle 8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1c1c1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3320" bIns="-1332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FR" sz="44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Cliquez pour modifier le style du titre</a:t>
            </a:r>
            <a:endParaRPr b="0" lang="fr-CA" sz="4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7772040" cy="4114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 vert="eaVer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3333cc"/>
              </a:buClr>
              <a:buSzPct val="60000"/>
              <a:buFont typeface="Wingdings" charset="2"/>
              <a:buChar char="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Cliquez pour modifier les styles du texte du masque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ff0000"/>
              </a:buClr>
              <a:buSzPct val="55000"/>
              <a:buFont typeface="Wingdings" charset="2"/>
              <a:buChar char="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Deuxième niveau</a:t>
            </a:r>
            <a:endParaRPr b="0" lang="fr-CA" sz="28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Troisième niveau</a:t>
            </a:r>
            <a:endParaRPr b="0" lang="fr-CA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Quatrième niveau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Cinquième niveau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dt" idx="3"/>
          </p:nvPr>
        </p:nvSpPr>
        <p:spPr>
          <a:xfrm>
            <a:off x="116208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buNone/>
              <a:def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ftr" idx="4"/>
          </p:nvPr>
        </p:nvSpPr>
        <p:spPr>
          <a:xfrm>
            <a:off x="3657600" y="624348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ct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sldNum" idx="5"/>
          </p:nvPr>
        </p:nvSpPr>
        <p:spPr>
          <a:xfrm>
            <a:off x="704232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496670F-B3AD-4CD8-8950-2C5569DF042B}" type="slidenum"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Titre vertical et texte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/>
          <p:nvPr/>
        </p:nvSpPr>
        <p:spPr>
          <a:xfrm>
            <a:off x="417600" y="1098720"/>
            <a:ext cx="437760" cy="4744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36" name="Rectangle 3"/>
          <p:cNvSpPr/>
          <p:nvPr/>
        </p:nvSpPr>
        <p:spPr>
          <a:xfrm>
            <a:off x="800280" y="1098720"/>
            <a:ext cx="328320" cy="474480"/>
          </a:xfrm>
          <a:prstGeom prst="rect">
            <a:avLst/>
          </a:prstGeom>
          <a:gradFill rotWithShape="0">
            <a:gsLst>
              <a:gs pos="0">
                <a:srgbClr val="ffcf01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37" name="Rectangle 4"/>
          <p:cNvSpPr/>
          <p:nvPr/>
        </p:nvSpPr>
        <p:spPr>
          <a:xfrm>
            <a:off x="541440" y="1521000"/>
            <a:ext cx="421920" cy="474480"/>
          </a:xfrm>
          <a:prstGeom prst="rect">
            <a:avLst/>
          </a:prstGeom>
          <a:solidFill>
            <a:schemeClr val="folHlink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38" name="Rectangle 5"/>
          <p:cNvSpPr/>
          <p:nvPr/>
        </p:nvSpPr>
        <p:spPr>
          <a:xfrm>
            <a:off x="911160" y="1521000"/>
            <a:ext cx="367920" cy="474480"/>
          </a:xfrm>
          <a:prstGeom prst="rect">
            <a:avLst/>
          </a:prstGeom>
          <a:gradFill rotWithShape="0">
            <a:gsLst>
              <a:gs pos="0">
                <a:srgbClr val="3333c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39" name="Rectangle 6"/>
          <p:cNvSpPr/>
          <p:nvPr/>
        </p:nvSpPr>
        <p:spPr>
          <a:xfrm>
            <a:off x="127080" y="1447920"/>
            <a:ext cx="560160" cy="4219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40" name="Rectangle 7"/>
          <p:cNvSpPr/>
          <p:nvPr/>
        </p:nvSpPr>
        <p:spPr>
          <a:xfrm>
            <a:off x="762120" y="990720"/>
            <a:ext cx="31320" cy="105228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41" name="Rectangle 8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1c1c1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3320" bIns="-1332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7004160" y="214200"/>
            <a:ext cx="1950840" cy="5917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 vert="eaVer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FR" sz="44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Cliquez pour modifier le style du titre</a:t>
            </a:r>
            <a:endParaRPr b="0" lang="fr-CA" sz="4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1150920" y="214200"/>
            <a:ext cx="5700240" cy="5917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 vert="eaVer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3333cc"/>
              </a:buClr>
              <a:buSzPct val="60000"/>
              <a:buFont typeface="Wingdings" charset="2"/>
              <a:buChar char="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Cliquez pour modifier les styles du texte du masque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ff0000"/>
              </a:buClr>
              <a:buSzPct val="55000"/>
              <a:buFont typeface="Wingdings" charset="2"/>
              <a:buChar char="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Deuxième niveau</a:t>
            </a:r>
            <a:endParaRPr b="0" lang="fr-CA" sz="28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Troisième niveau</a:t>
            </a:r>
            <a:endParaRPr b="0" lang="fr-CA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Quatrième niveau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Cinquième niveau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dt" idx="6"/>
          </p:nvPr>
        </p:nvSpPr>
        <p:spPr>
          <a:xfrm>
            <a:off x="116208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buNone/>
              <a:def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ftr" idx="7"/>
          </p:nvPr>
        </p:nvSpPr>
        <p:spPr>
          <a:xfrm>
            <a:off x="3657600" y="624348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ct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sldNum" idx="8"/>
          </p:nvPr>
        </p:nvSpPr>
        <p:spPr>
          <a:xfrm>
            <a:off x="704232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3BE24A8-FFAE-4DF8-B4BF-884CD5C473C8}" type="slidenum"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re et contenu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2"/>
          <p:cNvSpPr/>
          <p:nvPr/>
        </p:nvSpPr>
        <p:spPr>
          <a:xfrm>
            <a:off x="417600" y="1098720"/>
            <a:ext cx="437760" cy="4744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48" name="Rectangle 3"/>
          <p:cNvSpPr/>
          <p:nvPr/>
        </p:nvSpPr>
        <p:spPr>
          <a:xfrm>
            <a:off x="800280" y="1098720"/>
            <a:ext cx="328320" cy="474480"/>
          </a:xfrm>
          <a:prstGeom prst="rect">
            <a:avLst/>
          </a:prstGeom>
          <a:gradFill rotWithShape="0">
            <a:gsLst>
              <a:gs pos="0">
                <a:srgbClr val="ffcf01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49" name="Rectangle 4"/>
          <p:cNvSpPr/>
          <p:nvPr/>
        </p:nvSpPr>
        <p:spPr>
          <a:xfrm>
            <a:off x="541440" y="1521000"/>
            <a:ext cx="421920" cy="474480"/>
          </a:xfrm>
          <a:prstGeom prst="rect">
            <a:avLst/>
          </a:prstGeom>
          <a:solidFill>
            <a:schemeClr val="folHlink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50" name="Rectangle 5"/>
          <p:cNvSpPr/>
          <p:nvPr/>
        </p:nvSpPr>
        <p:spPr>
          <a:xfrm>
            <a:off x="911160" y="1521000"/>
            <a:ext cx="367920" cy="474480"/>
          </a:xfrm>
          <a:prstGeom prst="rect">
            <a:avLst/>
          </a:prstGeom>
          <a:gradFill rotWithShape="0">
            <a:gsLst>
              <a:gs pos="0">
                <a:srgbClr val="3333c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51" name="Rectangle 6"/>
          <p:cNvSpPr/>
          <p:nvPr/>
        </p:nvSpPr>
        <p:spPr>
          <a:xfrm>
            <a:off x="127080" y="1447920"/>
            <a:ext cx="560160" cy="4219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52" name="Rectangle 7"/>
          <p:cNvSpPr/>
          <p:nvPr/>
        </p:nvSpPr>
        <p:spPr>
          <a:xfrm>
            <a:off x="762120" y="990720"/>
            <a:ext cx="31320" cy="105228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53" name="Rectangle 8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1c1c1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3320" bIns="-1332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FR" sz="44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Cliquez pour modifier le style du titre</a:t>
            </a:r>
            <a:endParaRPr b="0" lang="fr-CA" sz="4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7772040" cy="4114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3333cc"/>
              </a:buClr>
              <a:buSzPct val="60000"/>
              <a:buFont typeface="Wingdings" charset="2"/>
              <a:buChar char=""/>
            </a:pPr>
            <a:r>
              <a:rPr b="0" lang="fr-FR" sz="32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Cliquez pour modifier les styles du texte du masque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ff0000"/>
              </a:buClr>
              <a:buSzPct val="55000"/>
              <a:buFont typeface="Wingdings" charset="2"/>
              <a:buChar char="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Deuxième niveau</a:t>
            </a:r>
            <a:endParaRPr b="0" lang="fr-CA" sz="28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Troisième niveau</a:t>
            </a:r>
            <a:endParaRPr b="0" lang="fr-CA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Quatrième niveau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Cinquième niveau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dt" idx="9"/>
          </p:nvPr>
        </p:nvSpPr>
        <p:spPr>
          <a:xfrm>
            <a:off x="116208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buNone/>
              <a:def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ftr" idx="10"/>
          </p:nvPr>
        </p:nvSpPr>
        <p:spPr>
          <a:xfrm>
            <a:off x="3657600" y="624348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ct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5"/>
          <p:cNvSpPr>
            <a:spLocks noGrp="1"/>
          </p:cNvSpPr>
          <p:nvPr>
            <p:ph type="sldNum" idx="11"/>
          </p:nvPr>
        </p:nvSpPr>
        <p:spPr>
          <a:xfrm>
            <a:off x="704232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0C3AD51-6160-4391-864D-0BE352F7128C}" type="slidenum"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re de section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2"/>
          <p:cNvSpPr/>
          <p:nvPr/>
        </p:nvSpPr>
        <p:spPr>
          <a:xfrm>
            <a:off x="417600" y="1098720"/>
            <a:ext cx="437760" cy="4744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60" name="Rectangle 3"/>
          <p:cNvSpPr/>
          <p:nvPr/>
        </p:nvSpPr>
        <p:spPr>
          <a:xfrm>
            <a:off x="800280" y="1098720"/>
            <a:ext cx="328320" cy="474480"/>
          </a:xfrm>
          <a:prstGeom prst="rect">
            <a:avLst/>
          </a:prstGeom>
          <a:gradFill rotWithShape="0">
            <a:gsLst>
              <a:gs pos="0">
                <a:srgbClr val="ffcf01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61" name="Rectangle 4"/>
          <p:cNvSpPr/>
          <p:nvPr/>
        </p:nvSpPr>
        <p:spPr>
          <a:xfrm>
            <a:off x="541440" y="1521000"/>
            <a:ext cx="421920" cy="474480"/>
          </a:xfrm>
          <a:prstGeom prst="rect">
            <a:avLst/>
          </a:prstGeom>
          <a:solidFill>
            <a:schemeClr val="folHlink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62" name="Rectangle 5"/>
          <p:cNvSpPr/>
          <p:nvPr/>
        </p:nvSpPr>
        <p:spPr>
          <a:xfrm>
            <a:off x="911160" y="1521000"/>
            <a:ext cx="367920" cy="474480"/>
          </a:xfrm>
          <a:prstGeom prst="rect">
            <a:avLst/>
          </a:prstGeom>
          <a:gradFill rotWithShape="0">
            <a:gsLst>
              <a:gs pos="0">
                <a:srgbClr val="3333c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63" name="Rectangle 6"/>
          <p:cNvSpPr/>
          <p:nvPr/>
        </p:nvSpPr>
        <p:spPr>
          <a:xfrm>
            <a:off x="127080" y="1447920"/>
            <a:ext cx="560160" cy="4219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64" name="Rectangle 7"/>
          <p:cNvSpPr/>
          <p:nvPr/>
        </p:nvSpPr>
        <p:spPr>
          <a:xfrm>
            <a:off x="762120" y="990720"/>
            <a:ext cx="31320" cy="105228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65" name="Rectangle 8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1c1c1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3320" bIns="-1332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fr-FR" sz="4000" strike="noStrike" u="none" cap="all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Cliquez pour modifier le style du titre</a:t>
            </a:r>
            <a:endParaRPr b="0" lang="fr-CA" sz="4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Cliquez pour modifier les styles du texte du masque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12"/>
          </p:nvPr>
        </p:nvSpPr>
        <p:spPr>
          <a:xfrm>
            <a:off x="116208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buNone/>
              <a:def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13"/>
          </p:nvPr>
        </p:nvSpPr>
        <p:spPr>
          <a:xfrm>
            <a:off x="3657600" y="624348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ct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14"/>
          </p:nvPr>
        </p:nvSpPr>
        <p:spPr>
          <a:xfrm>
            <a:off x="704232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4253FAB-79AA-4EC4-AAF6-D85B12EA85DC}" type="slidenum"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eux contenus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2"/>
          <p:cNvSpPr/>
          <p:nvPr/>
        </p:nvSpPr>
        <p:spPr>
          <a:xfrm>
            <a:off x="417600" y="1098720"/>
            <a:ext cx="437760" cy="4744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72" name="Rectangle 3"/>
          <p:cNvSpPr/>
          <p:nvPr/>
        </p:nvSpPr>
        <p:spPr>
          <a:xfrm>
            <a:off x="800280" y="1098720"/>
            <a:ext cx="328320" cy="474480"/>
          </a:xfrm>
          <a:prstGeom prst="rect">
            <a:avLst/>
          </a:prstGeom>
          <a:gradFill rotWithShape="0">
            <a:gsLst>
              <a:gs pos="0">
                <a:srgbClr val="ffcf01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73" name="Rectangle 4"/>
          <p:cNvSpPr/>
          <p:nvPr/>
        </p:nvSpPr>
        <p:spPr>
          <a:xfrm>
            <a:off x="541440" y="1521000"/>
            <a:ext cx="421920" cy="474480"/>
          </a:xfrm>
          <a:prstGeom prst="rect">
            <a:avLst/>
          </a:prstGeom>
          <a:solidFill>
            <a:schemeClr val="folHlink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74" name="Rectangle 5"/>
          <p:cNvSpPr/>
          <p:nvPr/>
        </p:nvSpPr>
        <p:spPr>
          <a:xfrm>
            <a:off x="911160" y="1521000"/>
            <a:ext cx="367920" cy="474480"/>
          </a:xfrm>
          <a:prstGeom prst="rect">
            <a:avLst/>
          </a:prstGeom>
          <a:gradFill rotWithShape="0">
            <a:gsLst>
              <a:gs pos="0">
                <a:srgbClr val="3333c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75" name="Rectangle 6"/>
          <p:cNvSpPr/>
          <p:nvPr/>
        </p:nvSpPr>
        <p:spPr>
          <a:xfrm>
            <a:off x="127080" y="1447920"/>
            <a:ext cx="560160" cy="4219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76" name="Rectangle 7"/>
          <p:cNvSpPr/>
          <p:nvPr/>
        </p:nvSpPr>
        <p:spPr>
          <a:xfrm>
            <a:off x="762120" y="990720"/>
            <a:ext cx="31320" cy="105228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77" name="Rectangle 8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1c1c1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3320" bIns="-1332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FR" sz="44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Cliquez pour modifier le style du titre</a:t>
            </a:r>
            <a:endParaRPr b="0" lang="fr-CA" sz="4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1182600" y="2017800"/>
            <a:ext cx="3809520" cy="4114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3333cc"/>
              </a:buClr>
              <a:buSzPct val="60000"/>
              <a:buFont typeface="Wingdings" charset="2"/>
              <a:buChar char="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Cliquez pour modifier les styles du texte du masque</a:t>
            </a:r>
            <a:endParaRPr b="0" lang="fr-CA" sz="28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ff0000"/>
              </a:buClr>
              <a:buSzPct val="55000"/>
              <a:buFont typeface="Wingdings" charset="2"/>
              <a:buChar char="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Deuxième niveau</a:t>
            </a:r>
            <a:endParaRPr b="0" lang="fr-CA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2" marL="1143000" indent="-228600">
              <a:lnSpc>
                <a:spcPct val="100000"/>
              </a:lnSpc>
              <a:spcBef>
                <a:spcPts val="400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Troisième niveau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3" marL="1600200" indent="-228600">
              <a:lnSpc>
                <a:spcPct val="100000"/>
              </a:lnSpc>
              <a:spcBef>
                <a:spcPts val="36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Quatrième niveau</a:t>
            </a:r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4" marL="2057400" indent="-228600">
              <a:lnSpc>
                <a:spcPct val="100000"/>
              </a:lnSpc>
              <a:spcBef>
                <a:spcPts val="36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Cinquième niveau</a:t>
            </a:r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5145120" y="2017800"/>
            <a:ext cx="3809520" cy="4114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3333cc"/>
              </a:buClr>
              <a:buSzPct val="60000"/>
              <a:buFont typeface="Wingdings" charset="2"/>
              <a:buChar char="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Cliquez pour modifier les styles du texte du masque</a:t>
            </a:r>
            <a:endParaRPr b="0" lang="fr-CA" sz="28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ff0000"/>
              </a:buClr>
              <a:buSzPct val="55000"/>
              <a:buFont typeface="Wingdings" charset="2"/>
              <a:buChar char="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Deuxième niveau</a:t>
            </a:r>
            <a:endParaRPr b="0" lang="fr-CA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2" marL="1143000" indent="-228600">
              <a:lnSpc>
                <a:spcPct val="100000"/>
              </a:lnSpc>
              <a:spcBef>
                <a:spcPts val="400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Troisième niveau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3" marL="1600200" indent="-228600">
              <a:lnSpc>
                <a:spcPct val="100000"/>
              </a:lnSpc>
              <a:spcBef>
                <a:spcPts val="36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Quatrième niveau</a:t>
            </a:r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4" marL="2057400" indent="-228600">
              <a:lnSpc>
                <a:spcPct val="100000"/>
              </a:lnSpc>
              <a:spcBef>
                <a:spcPts val="36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Cinquième niveau</a:t>
            </a:r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dt" idx="15"/>
          </p:nvPr>
        </p:nvSpPr>
        <p:spPr>
          <a:xfrm>
            <a:off x="116208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buNone/>
              <a:def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ftr" idx="16"/>
          </p:nvPr>
        </p:nvSpPr>
        <p:spPr>
          <a:xfrm>
            <a:off x="3657600" y="624348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ct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sldNum" idx="17"/>
          </p:nvPr>
        </p:nvSpPr>
        <p:spPr>
          <a:xfrm>
            <a:off x="704232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5524F4D-1E04-45D0-8A3E-4FFC024E749E}" type="slidenum"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aison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2"/>
          <p:cNvSpPr/>
          <p:nvPr/>
        </p:nvSpPr>
        <p:spPr>
          <a:xfrm>
            <a:off x="417600" y="1098720"/>
            <a:ext cx="437760" cy="4744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85" name="Rectangle 3"/>
          <p:cNvSpPr/>
          <p:nvPr/>
        </p:nvSpPr>
        <p:spPr>
          <a:xfrm>
            <a:off x="800280" y="1098720"/>
            <a:ext cx="328320" cy="474480"/>
          </a:xfrm>
          <a:prstGeom prst="rect">
            <a:avLst/>
          </a:prstGeom>
          <a:gradFill rotWithShape="0">
            <a:gsLst>
              <a:gs pos="0">
                <a:srgbClr val="ffcf01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86" name="Rectangle 4"/>
          <p:cNvSpPr/>
          <p:nvPr/>
        </p:nvSpPr>
        <p:spPr>
          <a:xfrm>
            <a:off x="541440" y="1521000"/>
            <a:ext cx="421920" cy="474480"/>
          </a:xfrm>
          <a:prstGeom prst="rect">
            <a:avLst/>
          </a:prstGeom>
          <a:solidFill>
            <a:schemeClr val="folHlink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87" name="Rectangle 5"/>
          <p:cNvSpPr/>
          <p:nvPr/>
        </p:nvSpPr>
        <p:spPr>
          <a:xfrm>
            <a:off x="911160" y="1521000"/>
            <a:ext cx="367920" cy="474480"/>
          </a:xfrm>
          <a:prstGeom prst="rect">
            <a:avLst/>
          </a:prstGeom>
          <a:gradFill rotWithShape="0">
            <a:gsLst>
              <a:gs pos="0">
                <a:srgbClr val="3333c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88" name="Rectangle 6"/>
          <p:cNvSpPr/>
          <p:nvPr/>
        </p:nvSpPr>
        <p:spPr>
          <a:xfrm>
            <a:off x="127080" y="1447920"/>
            <a:ext cx="560160" cy="4219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89" name="Rectangle 7"/>
          <p:cNvSpPr/>
          <p:nvPr/>
        </p:nvSpPr>
        <p:spPr>
          <a:xfrm>
            <a:off x="762120" y="990720"/>
            <a:ext cx="31320" cy="105228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90" name="Rectangle 8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1c1c1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3320" bIns="-1332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FR" sz="44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Cliquez pour modifier le style du titre</a:t>
            </a:r>
            <a:endParaRPr b="0" lang="fr-CA" sz="4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Cliquez pour modifier les styles du texte du masque</a:t>
            </a:r>
            <a:endParaRPr b="0" lang="fr-CA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60000"/>
              <a:buFont typeface="Wingdings" charset="2"/>
              <a:buChar char="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Cliquez pour modifier les styles du texte du masque</a:t>
            </a:r>
            <a:endParaRPr b="0" lang="fr-CA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400"/>
              </a:spcBef>
              <a:buClr>
                <a:srgbClr val="ff0000"/>
              </a:buClr>
              <a:buSzPct val="55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Deuxième niveau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2" marL="1143000" indent="-228600">
              <a:lnSpc>
                <a:spcPct val="100000"/>
              </a:lnSpc>
              <a:spcBef>
                <a:spcPts val="360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Troisième niveau</a:t>
            </a:r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3" marL="1600200" indent="-228600">
              <a:lnSpc>
                <a:spcPct val="100000"/>
              </a:lnSpc>
              <a:spcBef>
                <a:spcPts val="32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FR" sz="16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Quatrième niveau</a:t>
            </a:r>
            <a:endParaRPr b="0" lang="fr-CA" sz="16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4" marL="2057400" indent="-228600">
              <a:lnSpc>
                <a:spcPct val="100000"/>
              </a:lnSpc>
              <a:spcBef>
                <a:spcPts val="32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16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Cinquième niveau</a:t>
            </a:r>
            <a:endParaRPr b="0" lang="fr-CA" sz="16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Cliquez pour modifier les styles du texte du masque</a:t>
            </a:r>
            <a:endParaRPr b="0" lang="fr-CA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60000"/>
              <a:buFont typeface="Wingdings" charset="2"/>
              <a:buChar char="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Cliquez pour modifier les styles du texte du masque</a:t>
            </a:r>
            <a:endParaRPr b="0" lang="fr-CA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1" marL="743040" indent="-285840">
              <a:lnSpc>
                <a:spcPct val="100000"/>
              </a:lnSpc>
              <a:spcBef>
                <a:spcPts val="400"/>
              </a:spcBef>
              <a:buClr>
                <a:srgbClr val="ff0000"/>
              </a:buClr>
              <a:buSzPct val="55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Deuxième niveau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2" marL="1143000" indent="-228600">
              <a:lnSpc>
                <a:spcPct val="100000"/>
              </a:lnSpc>
              <a:spcBef>
                <a:spcPts val="360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FR" sz="1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Troisième niveau</a:t>
            </a:r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3" marL="1600200" indent="-228600">
              <a:lnSpc>
                <a:spcPct val="100000"/>
              </a:lnSpc>
              <a:spcBef>
                <a:spcPts val="32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FR" sz="16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Quatrième niveau</a:t>
            </a:r>
            <a:endParaRPr b="0" lang="fr-CA" sz="16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4" marL="2057400" indent="-228600">
              <a:lnSpc>
                <a:spcPct val="100000"/>
              </a:lnSpc>
              <a:spcBef>
                <a:spcPts val="32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16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Cinquième niveau</a:t>
            </a:r>
            <a:endParaRPr b="0" lang="fr-CA" sz="16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96" name="PlaceHolder 6"/>
          <p:cNvSpPr>
            <a:spLocks noGrp="1"/>
          </p:cNvSpPr>
          <p:nvPr>
            <p:ph type="dt" idx="18"/>
          </p:nvPr>
        </p:nvSpPr>
        <p:spPr>
          <a:xfrm>
            <a:off x="116208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buNone/>
              <a:def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7"/>
          <p:cNvSpPr>
            <a:spLocks noGrp="1"/>
          </p:cNvSpPr>
          <p:nvPr>
            <p:ph type="ftr" idx="19"/>
          </p:nvPr>
        </p:nvSpPr>
        <p:spPr>
          <a:xfrm>
            <a:off x="3657600" y="624348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ct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8"/>
          <p:cNvSpPr>
            <a:spLocks noGrp="1"/>
          </p:cNvSpPr>
          <p:nvPr>
            <p:ph type="sldNum" idx="20"/>
          </p:nvPr>
        </p:nvSpPr>
        <p:spPr>
          <a:xfrm>
            <a:off x="704232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765E230-0085-4886-A9C0-9E018FC74D0D}" type="slidenum"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re seul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2"/>
          <p:cNvSpPr/>
          <p:nvPr/>
        </p:nvSpPr>
        <p:spPr>
          <a:xfrm>
            <a:off x="417600" y="1098720"/>
            <a:ext cx="437760" cy="4744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00" name="Rectangle 3"/>
          <p:cNvSpPr/>
          <p:nvPr/>
        </p:nvSpPr>
        <p:spPr>
          <a:xfrm>
            <a:off x="800280" y="1098720"/>
            <a:ext cx="328320" cy="474480"/>
          </a:xfrm>
          <a:prstGeom prst="rect">
            <a:avLst/>
          </a:prstGeom>
          <a:gradFill rotWithShape="0">
            <a:gsLst>
              <a:gs pos="0">
                <a:srgbClr val="ffcf01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01" name="Rectangle 4"/>
          <p:cNvSpPr/>
          <p:nvPr/>
        </p:nvSpPr>
        <p:spPr>
          <a:xfrm>
            <a:off x="541440" y="1521000"/>
            <a:ext cx="421920" cy="474480"/>
          </a:xfrm>
          <a:prstGeom prst="rect">
            <a:avLst/>
          </a:prstGeom>
          <a:solidFill>
            <a:schemeClr val="folHlink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02" name="Rectangle 5"/>
          <p:cNvSpPr/>
          <p:nvPr/>
        </p:nvSpPr>
        <p:spPr>
          <a:xfrm>
            <a:off x="911160" y="1521000"/>
            <a:ext cx="367920" cy="474480"/>
          </a:xfrm>
          <a:prstGeom prst="rect">
            <a:avLst/>
          </a:prstGeom>
          <a:gradFill rotWithShape="0">
            <a:gsLst>
              <a:gs pos="0">
                <a:srgbClr val="3333c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03" name="Rectangle 6"/>
          <p:cNvSpPr/>
          <p:nvPr/>
        </p:nvSpPr>
        <p:spPr>
          <a:xfrm>
            <a:off x="127080" y="1447920"/>
            <a:ext cx="560160" cy="4219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04" name="Rectangle 7"/>
          <p:cNvSpPr/>
          <p:nvPr/>
        </p:nvSpPr>
        <p:spPr>
          <a:xfrm>
            <a:off x="762120" y="990720"/>
            <a:ext cx="31320" cy="105228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05" name="Rectangle 8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1c1c1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3320" bIns="-1332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150920" y="214200"/>
            <a:ext cx="7792560" cy="1461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FR" sz="44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Cliquez pour modifier le style du titre</a:t>
            </a:r>
            <a:endParaRPr b="0" lang="fr-CA" sz="4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dt" idx="21"/>
          </p:nvPr>
        </p:nvSpPr>
        <p:spPr>
          <a:xfrm>
            <a:off x="116208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buNone/>
              <a:def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ftr" idx="22"/>
          </p:nvPr>
        </p:nvSpPr>
        <p:spPr>
          <a:xfrm>
            <a:off x="3657600" y="624348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ct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sldNum" idx="23"/>
          </p:nvPr>
        </p:nvSpPr>
        <p:spPr>
          <a:xfrm>
            <a:off x="704232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B23A991-91B1-46DD-9FD9-72927E65DBE7}" type="slidenum"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ide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2"/>
          <p:cNvSpPr/>
          <p:nvPr/>
        </p:nvSpPr>
        <p:spPr>
          <a:xfrm>
            <a:off x="417600" y="1098720"/>
            <a:ext cx="437760" cy="4744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11" name="Rectangle 3"/>
          <p:cNvSpPr/>
          <p:nvPr/>
        </p:nvSpPr>
        <p:spPr>
          <a:xfrm>
            <a:off x="800280" y="1098720"/>
            <a:ext cx="328320" cy="474480"/>
          </a:xfrm>
          <a:prstGeom prst="rect">
            <a:avLst/>
          </a:prstGeom>
          <a:gradFill rotWithShape="0">
            <a:gsLst>
              <a:gs pos="0">
                <a:srgbClr val="ffcf01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12" name="Rectangle 4"/>
          <p:cNvSpPr/>
          <p:nvPr/>
        </p:nvSpPr>
        <p:spPr>
          <a:xfrm>
            <a:off x="541440" y="1521000"/>
            <a:ext cx="421920" cy="474480"/>
          </a:xfrm>
          <a:prstGeom prst="rect">
            <a:avLst/>
          </a:prstGeom>
          <a:solidFill>
            <a:schemeClr val="folHlink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13" name="Rectangle 5"/>
          <p:cNvSpPr/>
          <p:nvPr/>
        </p:nvSpPr>
        <p:spPr>
          <a:xfrm>
            <a:off x="911160" y="1521000"/>
            <a:ext cx="367920" cy="474480"/>
          </a:xfrm>
          <a:prstGeom prst="rect">
            <a:avLst/>
          </a:prstGeom>
          <a:gradFill rotWithShape="0">
            <a:gsLst>
              <a:gs pos="0">
                <a:srgbClr val="3333c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14" name="Rectangle 6"/>
          <p:cNvSpPr/>
          <p:nvPr/>
        </p:nvSpPr>
        <p:spPr>
          <a:xfrm>
            <a:off x="127080" y="1447920"/>
            <a:ext cx="560160" cy="4219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15" name="Rectangle 7"/>
          <p:cNvSpPr/>
          <p:nvPr/>
        </p:nvSpPr>
        <p:spPr>
          <a:xfrm>
            <a:off x="762120" y="990720"/>
            <a:ext cx="31320" cy="105228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16" name="Rectangle 8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1c1c1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3320" bIns="-1332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17" name="PlaceHolder 1"/>
          <p:cNvSpPr>
            <a:spLocks noGrp="1"/>
          </p:cNvSpPr>
          <p:nvPr>
            <p:ph type="dt" idx="24"/>
          </p:nvPr>
        </p:nvSpPr>
        <p:spPr>
          <a:xfrm>
            <a:off x="116208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buNone/>
              <a:def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CA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ftr" idx="25"/>
          </p:nvPr>
        </p:nvSpPr>
        <p:spPr>
          <a:xfrm>
            <a:off x="3657600" y="6243480"/>
            <a:ext cx="289512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ct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sldNum" idx="26"/>
          </p:nvPr>
        </p:nvSpPr>
        <p:spPr>
          <a:xfrm>
            <a:off x="7042320" y="624348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1D3244E-C69B-4D81-A76B-F0C6AEF78873}" type="slidenum">
              <a:rPr b="0" lang="fr-CA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2" hidden="1"/>
          <p:cNvSpPr/>
          <p:nvPr/>
        </p:nvSpPr>
        <p:spPr>
          <a:xfrm>
            <a:off x="417600" y="1098720"/>
            <a:ext cx="437760" cy="47448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" name="Rectangle 3" hidden="1"/>
          <p:cNvSpPr/>
          <p:nvPr/>
        </p:nvSpPr>
        <p:spPr>
          <a:xfrm>
            <a:off x="800280" y="1098720"/>
            <a:ext cx="328320" cy="474480"/>
          </a:xfrm>
          <a:prstGeom prst="rect">
            <a:avLst/>
          </a:prstGeom>
          <a:gradFill rotWithShape="0">
            <a:gsLst>
              <a:gs pos="0">
                <a:srgbClr val="ffcf01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2" name="Rectangle 4" hidden="1"/>
          <p:cNvSpPr/>
          <p:nvPr/>
        </p:nvSpPr>
        <p:spPr>
          <a:xfrm>
            <a:off x="541440" y="1521000"/>
            <a:ext cx="421920" cy="474480"/>
          </a:xfrm>
          <a:prstGeom prst="rect">
            <a:avLst/>
          </a:prstGeom>
          <a:solidFill>
            <a:schemeClr val="folHlink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3" name="Rectangle 5" hidden="1"/>
          <p:cNvSpPr/>
          <p:nvPr/>
        </p:nvSpPr>
        <p:spPr>
          <a:xfrm>
            <a:off x="911160" y="1521000"/>
            <a:ext cx="367920" cy="474480"/>
          </a:xfrm>
          <a:prstGeom prst="rect">
            <a:avLst/>
          </a:prstGeom>
          <a:gradFill rotWithShape="0">
            <a:gsLst>
              <a:gs pos="0">
                <a:srgbClr val="3333c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4" name="Rectangle 6" hidden="1"/>
          <p:cNvSpPr/>
          <p:nvPr/>
        </p:nvSpPr>
        <p:spPr>
          <a:xfrm>
            <a:off x="127080" y="1447920"/>
            <a:ext cx="560160" cy="42192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lin ang="189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5" name="Rectangle 7" hidden="1"/>
          <p:cNvSpPr/>
          <p:nvPr/>
        </p:nvSpPr>
        <p:spPr>
          <a:xfrm>
            <a:off x="762120" y="990720"/>
            <a:ext cx="31320" cy="105228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6" name="Rectangle 8" hidden="1"/>
          <p:cNvSpPr/>
          <p:nvPr/>
        </p:nvSpPr>
        <p:spPr>
          <a:xfrm>
            <a:off x="442800" y="1781280"/>
            <a:ext cx="8226000" cy="31320"/>
          </a:xfrm>
          <a:prstGeom prst="rect">
            <a:avLst/>
          </a:prstGeom>
          <a:gradFill rotWithShape="0">
            <a:gsLst>
              <a:gs pos="0">
                <a:srgbClr val="1c1c1c"/>
              </a:gs>
              <a:gs pos="100000">
                <a:srgbClr val="ffffff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-13320" bIns="-13320" anchor="ctr">
            <a:noAutofit/>
          </a:bodyPr>
          <a:p>
            <a:pPr algn="ctr">
              <a:lnSpc>
                <a:spcPct val="100000"/>
              </a:lnSpc>
            </a:pPr>
            <a:endParaRPr b="0" lang="fr-FR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grpSp>
        <p:nvGrpSpPr>
          <p:cNvPr id="7" name="Group 2"/>
          <p:cNvGrpSpPr/>
          <p:nvPr/>
        </p:nvGrpSpPr>
        <p:grpSpPr>
          <a:xfrm>
            <a:off x="395280" y="333360"/>
            <a:ext cx="8497440" cy="1052280"/>
            <a:chOff x="395280" y="333360"/>
            <a:chExt cx="8497440" cy="1052280"/>
          </a:xfrm>
        </p:grpSpPr>
        <p:grpSp>
          <p:nvGrpSpPr>
            <p:cNvPr id="8" name="Group 3"/>
            <p:cNvGrpSpPr/>
            <p:nvPr/>
          </p:nvGrpSpPr>
          <p:grpSpPr>
            <a:xfrm>
              <a:off x="671400" y="441360"/>
              <a:ext cx="668520" cy="474480"/>
              <a:chOff x="671400" y="441360"/>
              <a:chExt cx="668520" cy="474480"/>
            </a:xfrm>
          </p:grpSpPr>
          <p:sp>
            <p:nvSpPr>
              <p:cNvPr id="9" name="Rectangle 4"/>
              <p:cNvSpPr/>
              <p:nvPr/>
            </p:nvSpPr>
            <p:spPr>
              <a:xfrm>
                <a:off x="671400" y="441360"/>
                <a:ext cx="410400" cy="474480"/>
              </a:xfrm>
              <a:prstGeom prst="rect">
                <a:avLst/>
              </a:prstGeom>
              <a:solidFill>
                <a:schemeClr val="folHlink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fr-FR" sz="1800" strike="noStrike" u="none">
                  <a:solidFill>
                    <a:schemeClr val="dk1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" name="Rectangle 5"/>
              <p:cNvSpPr/>
              <p:nvPr/>
            </p:nvSpPr>
            <p:spPr>
              <a:xfrm>
                <a:off x="1030680" y="441360"/>
                <a:ext cx="309240" cy="474480"/>
              </a:xfrm>
              <a:prstGeom prst="rect">
                <a:avLst/>
              </a:prstGeom>
              <a:gradFill rotWithShape="0">
                <a:gsLst>
                  <a:gs pos="0">
                    <a:srgbClr val="3333cc"/>
                  </a:gs>
                  <a:gs pos="100000">
                    <a:srgbClr val="ffff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fr-FR" sz="1800" strike="noStrike" u="none">
                  <a:solidFill>
                    <a:schemeClr val="dk1"/>
                  </a:solidFill>
                  <a:effectLst/>
                  <a:uFillTx/>
                  <a:latin typeface="Tahoma"/>
                </a:endParaRPr>
              </a:p>
            </p:txBody>
          </p:sp>
        </p:grpSp>
        <p:grpSp>
          <p:nvGrpSpPr>
            <p:cNvPr id="11" name="Group 6"/>
            <p:cNvGrpSpPr/>
            <p:nvPr/>
          </p:nvGrpSpPr>
          <p:grpSpPr>
            <a:xfrm>
              <a:off x="786240" y="863640"/>
              <a:ext cx="698040" cy="474480"/>
              <a:chOff x="786240" y="863640"/>
              <a:chExt cx="698040" cy="474480"/>
            </a:xfrm>
          </p:grpSpPr>
          <p:sp>
            <p:nvSpPr>
              <p:cNvPr id="12" name="Rectangle 9"/>
              <p:cNvSpPr/>
              <p:nvPr/>
            </p:nvSpPr>
            <p:spPr>
              <a:xfrm>
                <a:off x="786240" y="863640"/>
                <a:ext cx="399600" cy="474480"/>
              </a:xfrm>
              <a:prstGeom prst="rect">
                <a:avLst/>
              </a:prstGeom>
              <a:solidFill>
                <a:schemeClr val="accent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fr-FR" sz="1800" strike="noStrike" u="none">
                  <a:solidFill>
                    <a:schemeClr val="dk1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3" name="Rectangle 10"/>
              <p:cNvSpPr/>
              <p:nvPr/>
            </p:nvSpPr>
            <p:spPr>
              <a:xfrm>
                <a:off x="1135440" y="863640"/>
                <a:ext cx="348840" cy="474480"/>
              </a:xfrm>
              <a:prstGeom prst="rect">
                <a:avLst/>
              </a:prstGeom>
              <a:gradFill rotWithShape="0">
                <a:gsLst>
                  <a:gs pos="0">
                    <a:srgbClr val="ffcf01"/>
                  </a:gs>
                  <a:gs pos="100000">
                    <a:srgbClr val="ffff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fr-FR" sz="1800" strike="noStrike" u="none">
                  <a:solidFill>
                    <a:schemeClr val="dk1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14" name="Rectangle 9"/>
            <p:cNvSpPr/>
            <p:nvPr/>
          </p:nvSpPr>
          <p:spPr>
            <a:xfrm>
              <a:off x="395280" y="790560"/>
              <a:ext cx="528120" cy="42192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ff0000"/>
                </a:gs>
              </a:gsLst>
              <a:lin ang="189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fr-FR" sz="1800" strike="noStrike" u="none">
                <a:solidFill>
                  <a:schemeClr val="dk1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5" name="Rectangle 10"/>
            <p:cNvSpPr/>
            <p:nvPr/>
          </p:nvSpPr>
          <p:spPr>
            <a:xfrm>
              <a:off x="994320" y="333360"/>
              <a:ext cx="29520" cy="1052280"/>
            </a:xfrm>
            <a:prstGeom prst="rect">
              <a:avLst/>
            </a:prstGeom>
            <a:solidFill>
              <a:schemeClr val="bg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5000" bIns="45000" anchor="ctr">
              <a:noAutofit/>
            </a:bodyPr>
            <a:p>
              <a:pPr>
                <a:lnSpc>
                  <a:spcPct val="100000"/>
                </a:lnSpc>
              </a:pPr>
              <a:endParaRPr b="0" lang="fr-FR" sz="1800" strike="noStrike" u="none">
                <a:solidFill>
                  <a:schemeClr val="dk1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6" name="Rectangle 11"/>
            <p:cNvSpPr/>
            <p:nvPr/>
          </p:nvSpPr>
          <p:spPr>
            <a:xfrm flipV="1">
              <a:off x="693360" y="1154520"/>
              <a:ext cx="8199360" cy="55080"/>
            </a:xfrm>
            <a:prstGeom prst="rect">
              <a:avLst/>
            </a:prstGeom>
            <a:gradFill rotWithShape="0">
              <a:gsLst>
                <a:gs pos="0">
                  <a:srgbClr val="1c1c1c"/>
                </a:gs>
                <a:gs pos="100000">
                  <a:srgbClr val="ffff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10440" bIns="10440" anchor="ctr">
              <a:noAutofit/>
            </a:bodyPr>
            <a:p>
              <a:pPr>
                <a:lnSpc>
                  <a:spcPct val="100000"/>
                </a:lnSpc>
              </a:pPr>
              <a:endParaRPr b="0" lang="fr-FR" sz="1800" strike="noStrike" u="none">
                <a:solidFill>
                  <a:schemeClr val="dk1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116000" y="189000"/>
            <a:ext cx="7772040" cy="863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44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Cliquez pour modifier le style du titre</a:t>
            </a:r>
            <a:endParaRPr b="0" lang="fr-CA" sz="4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ftr" idx="1"/>
          </p:nvPr>
        </p:nvSpPr>
        <p:spPr>
          <a:xfrm>
            <a:off x="468360" y="6237360"/>
            <a:ext cx="51368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lnSpc>
                <a:spcPct val="100000"/>
              </a:lnSpc>
              <a:buNone/>
              <a:def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rPr>
              <a:t>&lt;pied de page&gt;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sldNum" idx="2"/>
          </p:nvPr>
        </p:nvSpPr>
        <p:spPr>
          <a:xfrm>
            <a:off x="6858000" y="624852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FB29D07-F965-4F16-8776-5D0DCDC8F45C}" type="slidenum">
              <a: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rPr>
              <a:t>&lt;numéro&gt;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CA" sz="32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Cliquez pour éditer le format du plan de texte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Second niveau de plan</a:t>
            </a:r>
            <a:endParaRPr b="0" lang="fr-CA" sz="24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Troisième niveau de plan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Quatrième niveau de plan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Cinquième niveau de plan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Sixième niveau de plan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Septième niveau de plan</a:t>
            </a:r>
            <a:endParaRPr b="0" lang="fr-CA" sz="20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wmf"/><Relationship Id="rId2" Type="http://schemas.openxmlformats.org/officeDocument/2006/relationships/image" Target="../media/image1.wm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hyperlink" Target="https://www.youtube.com/watch?v=9UMvyfT4V_Y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ftr" idx="36"/>
          </p:nvPr>
        </p:nvSpPr>
        <p:spPr>
          <a:xfrm>
            <a:off x="468360" y="6237360"/>
            <a:ext cx="51368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lnSpc>
                <a:spcPct val="100000"/>
              </a:lnSpc>
              <a:buNone/>
              <a:def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125 - Intégration web 1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sldNum" idx="37"/>
          </p:nvPr>
        </p:nvSpPr>
        <p:spPr>
          <a:xfrm>
            <a:off x="6858000" y="624852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DF8024F-85D6-4851-B2D4-96F07028AFAD}" type="slidenum">
              <a: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title"/>
          </p:nvPr>
        </p:nvSpPr>
        <p:spPr>
          <a:xfrm>
            <a:off x="1619280" y="316080"/>
            <a:ext cx="7268760" cy="736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32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Semaine 1 - cours 1 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subTitle"/>
          </p:nvPr>
        </p:nvSpPr>
        <p:spPr>
          <a:xfrm>
            <a:off x="179280" y="1454040"/>
            <a:ext cx="9432720" cy="4895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1" marL="398520" indent="368280">
              <a:lnSpc>
                <a:spcPct val="80000"/>
              </a:lnSpc>
              <a:spcBef>
                <a:spcPts val="561"/>
              </a:spcBef>
              <a:buClr>
                <a:srgbClr val="ff0000"/>
              </a:buClr>
              <a:buSzPct val="55000"/>
              <a:buFont typeface="Wingdings" charset="2"/>
              <a:buChar char=""/>
            </a:pP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À partir des </a:t>
            </a:r>
            <a:r>
              <a:rPr b="0" lang="fr-CA" sz="2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sites Web suivants :</a:t>
            </a:r>
            <a:endParaRPr b="0" lang="fr-CA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ici.radio-canada.ca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w3schools.com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youtube.com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amazon.ca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cegepoutaouais.qc.ca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ff0000"/>
              </a:buClr>
              <a:buSzPct val="55000"/>
              <a:buFont typeface="Wingdings" charset="2"/>
              <a:buChar char=""/>
            </a:pPr>
            <a:r>
              <a:rPr b="0" lang="fr-CA" sz="2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Qu’est-ce qu’un site web ?</a:t>
            </a:r>
            <a:br>
              <a:rPr sz="2800"/>
            </a:br>
            <a:r>
              <a:rPr b="0" lang="fr-FR" sz="2800" strike="noStrike" u="none">
                <a:solidFill>
                  <a:schemeClr val="dk1"/>
                </a:solidFill>
                <a:effectLst/>
                <a:uFillTx/>
                <a:latin typeface="Tahoma"/>
              </a:rPr>
              <a:t> </a:t>
            </a:r>
            <a:endParaRPr b="0" lang="fr-CA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400"/>
              </a:spcBef>
              <a:buNone/>
            </a:pP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98480" indent="368280">
              <a:lnSpc>
                <a:spcPct val="9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Line 4"/>
          <p:cNvSpPr/>
          <p:nvPr/>
        </p:nvSpPr>
        <p:spPr>
          <a:xfrm>
            <a:off x="457200" y="6324480"/>
            <a:ext cx="8381880" cy="360"/>
          </a:xfrm>
          <a:prstGeom prst="line">
            <a:avLst/>
          </a:prstGeom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  <p:sp>
        <p:nvSpPr>
          <p:cNvPr id="157" name="Rectangle 5"/>
          <p:cNvSpPr/>
          <p:nvPr/>
        </p:nvSpPr>
        <p:spPr>
          <a:xfrm>
            <a:off x="0" y="103320"/>
            <a:ext cx="360" cy="250560"/>
          </a:xfrm>
          <a:prstGeom prst="rect">
            <a:avLst/>
          </a:prstGeom>
          <a:solidFill>
            <a:srgbClr val="f8f9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-12600" bIns="-12600" anchor="ctr">
            <a:spAutoFit/>
          </a:bodyPr>
          <a:p>
            <a:pPr>
              <a:lnSpc>
                <a:spcPct val="100000"/>
              </a:lnSpc>
            </a:pPr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ftr" idx="38"/>
          </p:nvPr>
        </p:nvSpPr>
        <p:spPr>
          <a:xfrm>
            <a:off x="468360" y="6237360"/>
            <a:ext cx="51368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lnSpc>
                <a:spcPct val="100000"/>
              </a:lnSpc>
              <a:buNone/>
              <a:def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125 - Intégration web 1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sldNum" idx="39"/>
          </p:nvPr>
        </p:nvSpPr>
        <p:spPr>
          <a:xfrm>
            <a:off x="6858000" y="624852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D03808D-F568-4208-B254-77D374130C38}" type="slidenum">
              <a: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title"/>
          </p:nvPr>
        </p:nvSpPr>
        <p:spPr>
          <a:xfrm>
            <a:off x="1619280" y="316080"/>
            <a:ext cx="7268760" cy="736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32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Semaine 1 - cours 1 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subTitle"/>
          </p:nvPr>
        </p:nvSpPr>
        <p:spPr>
          <a:xfrm>
            <a:off x="179280" y="1454040"/>
            <a:ext cx="9432720" cy="4895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914400" indent="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Un </a:t>
            </a: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site Web 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  <a:tabLst>
                <a:tab algn="l" pos="0"/>
              </a:tabLst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est un ensemble de 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  <a:tabLst>
                <a:tab algn="l" pos="0"/>
              </a:tabLst>
            </a:pPr>
            <a:r>
              <a:rPr b="1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pages et de contenus </a:t>
            </a: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(médias) : texte, images, vidéos,…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  <a:tabLst>
                <a:tab algn="l" pos="0"/>
              </a:tabLst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page accueil, contact,…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  <a:tabLst>
                <a:tab algn="l" pos="0"/>
              </a:tabLst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ces pages sont reliées entre elles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  <a:tabLst>
                <a:tab algn="l" pos="0"/>
              </a:tabLst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par des </a:t>
            </a:r>
            <a:r>
              <a:rPr b="1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liens hypertextes</a:t>
            </a: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  <a:tabLst>
                <a:tab algn="l" pos="0"/>
              </a:tabLst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hébergé sur un </a:t>
            </a:r>
            <a:r>
              <a:rPr b="1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serveur web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  <a:tabLst>
                <a:tab algn="l" pos="0"/>
              </a:tabLst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accessibles via Internet à l’aide d’un </a:t>
            </a:r>
            <a:r>
              <a:rPr b="1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navigateur web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  <a:tabLst>
                <a:tab algn="l" pos="0"/>
              </a:tabLst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Ex. Chrome, Firefox ou Safari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  <a:tabLst>
                <a:tab algn="l" pos="0"/>
              </a:tabLst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pour </a:t>
            </a: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présenter</a:t>
            </a: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du contenu, communiquer de l’information</a:t>
            </a: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.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  <a:tabLst>
                <a:tab algn="l" pos="0"/>
              </a:tabLst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Ex. services, produits,…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br>
              <a:rPr sz="2400"/>
            </a:b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98480" indent="368280">
              <a:lnSpc>
                <a:spcPct val="9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Line 4"/>
          <p:cNvSpPr/>
          <p:nvPr/>
        </p:nvSpPr>
        <p:spPr>
          <a:xfrm>
            <a:off x="457200" y="6324480"/>
            <a:ext cx="8381880" cy="360"/>
          </a:xfrm>
          <a:prstGeom prst="line">
            <a:avLst/>
          </a:prstGeom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  <p:sp>
        <p:nvSpPr>
          <p:cNvPr id="163" name="Rectangle 5"/>
          <p:cNvSpPr/>
          <p:nvPr/>
        </p:nvSpPr>
        <p:spPr>
          <a:xfrm>
            <a:off x="0" y="103320"/>
            <a:ext cx="360" cy="250560"/>
          </a:xfrm>
          <a:prstGeom prst="rect">
            <a:avLst/>
          </a:prstGeom>
          <a:solidFill>
            <a:srgbClr val="f8f9fa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-12600" bIns="-12600" anchor="ctr">
            <a:spAutoFit/>
          </a:bodyPr>
          <a:p>
            <a:pPr>
              <a:lnSpc>
                <a:spcPct val="100000"/>
              </a:lnSpc>
            </a:pPr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ftr" idx="40"/>
          </p:nvPr>
        </p:nvSpPr>
        <p:spPr>
          <a:xfrm>
            <a:off x="468360" y="6237360"/>
            <a:ext cx="51368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lnSpc>
                <a:spcPct val="100000"/>
              </a:lnSpc>
              <a:buNone/>
              <a:def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125 - Intégration web 1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sldNum" idx="41"/>
          </p:nvPr>
        </p:nvSpPr>
        <p:spPr>
          <a:xfrm>
            <a:off x="6858000" y="624852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2C35492-8771-473B-A60B-326D84A3356D}" type="slidenum">
              <a: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title"/>
          </p:nvPr>
        </p:nvSpPr>
        <p:spPr>
          <a:xfrm>
            <a:off x="1619280" y="316080"/>
            <a:ext cx="7268760" cy="736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32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Semaine 1 - cours 1 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subTitle"/>
          </p:nvPr>
        </p:nvSpPr>
        <p:spPr>
          <a:xfrm>
            <a:off x="179280" y="1454040"/>
            <a:ext cx="8964360" cy="4895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Site web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Quel type de contenu :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À qui c’est destiné ?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ici.radio-canada.ca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w3schools.com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youtube.com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amazon.ca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cegepoutaouais.qc.ca :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98480" indent="0">
              <a:lnSpc>
                <a:spcPct val="8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98480" indent="368280">
              <a:lnSpc>
                <a:spcPct val="9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Line 4"/>
          <p:cNvSpPr/>
          <p:nvPr/>
        </p:nvSpPr>
        <p:spPr>
          <a:xfrm>
            <a:off x="457200" y="6324480"/>
            <a:ext cx="8381880" cy="360"/>
          </a:xfrm>
          <a:prstGeom prst="line">
            <a:avLst/>
          </a:prstGeom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ftr" idx="42"/>
          </p:nvPr>
        </p:nvSpPr>
        <p:spPr>
          <a:xfrm>
            <a:off x="468360" y="6237360"/>
            <a:ext cx="51368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lnSpc>
                <a:spcPct val="100000"/>
              </a:lnSpc>
              <a:buNone/>
              <a:def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125 - Intégration web 1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sldNum" idx="43"/>
          </p:nvPr>
        </p:nvSpPr>
        <p:spPr>
          <a:xfrm>
            <a:off x="6858000" y="624852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8E398D2-300E-4CC3-8E74-CE26A49777ED}" type="slidenum">
              <a: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title"/>
          </p:nvPr>
        </p:nvSpPr>
        <p:spPr>
          <a:xfrm>
            <a:off x="1619280" y="316080"/>
            <a:ext cx="7268760" cy="736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32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Semaine 1 - cours 1 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subTitle"/>
          </p:nvPr>
        </p:nvSpPr>
        <p:spPr>
          <a:xfrm>
            <a:off x="179280" y="1454040"/>
            <a:ext cx="8964360" cy="4895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Site web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objectifs d’un </a:t>
            </a: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site web :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ici.radio-canada.ca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w3schools.com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youtube.com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amazon.ca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cegepoutaouais.qc.ca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98480" indent="368280">
              <a:lnSpc>
                <a:spcPct val="9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Line 4"/>
          <p:cNvSpPr/>
          <p:nvPr/>
        </p:nvSpPr>
        <p:spPr>
          <a:xfrm>
            <a:off x="457200" y="6324480"/>
            <a:ext cx="8381880" cy="360"/>
          </a:xfrm>
          <a:prstGeom prst="line">
            <a:avLst/>
          </a:prstGeom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ftr" idx="44"/>
          </p:nvPr>
        </p:nvSpPr>
        <p:spPr>
          <a:xfrm>
            <a:off x="468360" y="6237360"/>
            <a:ext cx="51368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lnSpc>
                <a:spcPct val="100000"/>
              </a:lnSpc>
              <a:buNone/>
              <a:def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125 - Intégration web 1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sldNum" idx="45"/>
          </p:nvPr>
        </p:nvSpPr>
        <p:spPr>
          <a:xfrm>
            <a:off x="6858000" y="624852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E7165F3-108D-4DC7-84BF-A9E447B61C61}" type="slidenum">
              <a: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title"/>
          </p:nvPr>
        </p:nvSpPr>
        <p:spPr>
          <a:xfrm>
            <a:off x="1619280" y="316080"/>
            <a:ext cx="7268760" cy="736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32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Semaine 1 - cours 1 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77" name="PlaceHolder 4"/>
          <p:cNvSpPr>
            <a:spLocks noGrp="1"/>
          </p:cNvSpPr>
          <p:nvPr>
            <p:ph type="subTitle"/>
          </p:nvPr>
        </p:nvSpPr>
        <p:spPr>
          <a:xfrm>
            <a:off x="179280" y="1454040"/>
            <a:ext cx="8964360" cy="4895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Site web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55680" indent="368280">
              <a:lnSpc>
                <a:spcPct val="8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Trouver d’autres sites web pour chaque objectif de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55680" indent="0">
              <a:lnSpc>
                <a:spcPct val="8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    communication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5960" indent="-3430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5960" indent="-3430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5960" indent="-3430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5960" indent="-3430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5960" indent="-3430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  <a:tabLst>
                <a:tab algn="l" pos="0"/>
              </a:tabLst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98480" indent="368280">
              <a:lnSpc>
                <a:spcPct val="9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Line 4"/>
          <p:cNvSpPr/>
          <p:nvPr/>
        </p:nvSpPr>
        <p:spPr>
          <a:xfrm>
            <a:off x="457200" y="6324480"/>
            <a:ext cx="8381880" cy="360"/>
          </a:xfrm>
          <a:prstGeom prst="line">
            <a:avLst/>
          </a:prstGeom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ftr" idx="46"/>
          </p:nvPr>
        </p:nvSpPr>
        <p:spPr>
          <a:xfrm>
            <a:off x="468360" y="6237360"/>
            <a:ext cx="51368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lnSpc>
                <a:spcPct val="100000"/>
              </a:lnSpc>
              <a:buNone/>
              <a:def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125 - Intégration web 1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sldNum" idx="47"/>
          </p:nvPr>
        </p:nvSpPr>
        <p:spPr>
          <a:xfrm>
            <a:off x="6858000" y="624852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FC4AEEB-4514-4B2A-92D9-E391C18B5EB4}" type="slidenum">
              <a: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title"/>
          </p:nvPr>
        </p:nvSpPr>
        <p:spPr>
          <a:xfrm>
            <a:off x="1619280" y="316080"/>
            <a:ext cx="7268760" cy="736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32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Semaine 1 - cours 1 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subTitle"/>
          </p:nvPr>
        </p:nvSpPr>
        <p:spPr>
          <a:xfrm>
            <a:off x="179280" y="1454040"/>
            <a:ext cx="8964360" cy="4895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Site web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Qualité d’un site web :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highlight>
                  <a:srgbClr val="ffff00"/>
                </a:highlight>
                <a:uFillTx/>
                <a:latin typeface="Tahoma"/>
                <a:ea typeface="MS PGothic"/>
              </a:rPr>
              <a:t>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highlight>
                  <a:srgbClr val="ffff00"/>
                </a:highlight>
                <a:uFillTx/>
                <a:latin typeface="Tahoma"/>
                <a:ea typeface="MS PGothic"/>
              </a:rPr>
              <a:t>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highlight>
                  <a:srgbClr val="ffff00"/>
                </a:highlight>
                <a:uFillTx/>
                <a:latin typeface="Tahoma"/>
                <a:ea typeface="MS PGothic"/>
              </a:rPr>
              <a:t>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highlight>
                  <a:srgbClr val="ffff00"/>
                </a:highlight>
                <a:uFillTx/>
                <a:latin typeface="Tahoma"/>
                <a:ea typeface="MS PGothic"/>
              </a:rPr>
              <a:t>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highlight>
                  <a:srgbClr val="ffff00"/>
                </a:highlight>
                <a:uFillTx/>
                <a:latin typeface="Tahoma"/>
                <a:ea typeface="MS PGothic"/>
              </a:rPr>
              <a:t>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highlight>
                  <a:srgbClr val="ffff00"/>
                </a:highlight>
                <a:uFillTx/>
                <a:latin typeface="Tahoma"/>
                <a:ea typeface="MS PGothic"/>
              </a:rPr>
              <a:t>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highlight>
                  <a:srgbClr val="ffff00"/>
                </a:highlight>
                <a:uFillTx/>
                <a:latin typeface="Tahoma"/>
                <a:ea typeface="MS PGothic"/>
              </a:rPr>
              <a:t>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828800"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98480" indent="368280">
              <a:lnSpc>
                <a:spcPct val="9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Line 4"/>
          <p:cNvSpPr/>
          <p:nvPr/>
        </p:nvSpPr>
        <p:spPr>
          <a:xfrm>
            <a:off x="457200" y="6324480"/>
            <a:ext cx="8381880" cy="360"/>
          </a:xfrm>
          <a:prstGeom prst="line">
            <a:avLst/>
          </a:prstGeom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ftr" idx="48"/>
          </p:nvPr>
        </p:nvSpPr>
        <p:spPr>
          <a:xfrm>
            <a:off x="468360" y="6237360"/>
            <a:ext cx="51368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lnSpc>
                <a:spcPct val="100000"/>
              </a:lnSpc>
              <a:buNone/>
              <a:def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125 - Intégration web 1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sldNum" idx="49"/>
          </p:nvPr>
        </p:nvSpPr>
        <p:spPr>
          <a:xfrm>
            <a:off x="6858000" y="624852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84E0561-4859-4776-A6E3-F6AFA0814DFE}" type="slidenum">
              <a: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title"/>
          </p:nvPr>
        </p:nvSpPr>
        <p:spPr>
          <a:xfrm>
            <a:off x="1619280" y="316080"/>
            <a:ext cx="7268760" cy="736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32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Semaine 1 - cours 1 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subTitle"/>
          </p:nvPr>
        </p:nvSpPr>
        <p:spPr>
          <a:xfrm>
            <a:off x="179280" y="1454040"/>
            <a:ext cx="8856360" cy="489564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txBody>
          <a:bodyPr numCol="1" spcCol="0" lIns="91440" rIns="91440" tIns="45720" bIns="45720" anchor="t">
            <a:noAutofit/>
          </a:bodyPr>
          <a:p>
            <a:pPr lvl="2" marL="798480" indent="368280">
              <a:lnSpc>
                <a:spcPct val="8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Fonctionnement d'un site Web 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12880" indent="-457200">
              <a:lnSpc>
                <a:spcPct val="80000"/>
              </a:lnSpc>
              <a:spcBef>
                <a:spcPts val="400"/>
              </a:spcBef>
              <a:buClr>
                <a:srgbClr val="000000"/>
              </a:buClr>
              <a:buFont typeface="Tahoma"/>
              <a:buAutoNum type="arabicPeriod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Le serveur renvoie les données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12880" indent="-457200">
              <a:lnSpc>
                <a:spcPct val="80000"/>
              </a:lnSpc>
              <a:spcBef>
                <a:spcPts val="400"/>
              </a:spcBef>
              <a:buClr>
                <a:srgbClr val="000000"/>
              </a:buClr>
              <a:buFont typeface="Tahoma"/>
              <a:buAutoNum type="arabicPeriod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Le navigateur contacte le serveur web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12880" indent="-457200">
              <a:lnSpc>
                <a:spcPct val="80000"/>
              </a:lnSpc>
              <a:spcBef>
                <a:spcPts val="400"/>
              </a:spcBef>
              <a:buClr>
                <a:srgbClr val="000000"/>
              </a:buClr>
              <a:buFont typeface="Tahoma"/>
              <a:buAutoNum type="arabicPeriod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Le navigateur affiche la page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12880" indent="-457200">
              <a:lnSpc>
                <a:spcPct val="80000"/>
              </a:lnSpc>
              <a:spcBef>
                <a:spcPts val="400"/>
              </a:spcBef>
              <a:buClr>
                <a:srgbClr val="000000"/>
              </a:buClr>
              <a:buFont typeface="Tahoma"/>
              <a:buAutoNum type="arabicPeriod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Le navigateur interroge le DNS → obtient l’adresse IP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12880" indent="-457200">
              <a:lnSpc>
                <a:spcPct val="80000"/>
              </a:lnSpc>
              <a:spcBef>
                <a:spcPts val="400"/>
              </a:spcBef>
              <a:buClr>
                <a:srgbClr val="000000"/>
              </a:buClr>
              <a:buFont typeface="Tahoma"/>
              <a:buAutoNum type="arabicPeriod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L’utilisateur tape une adresse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12880" indent="0">
              <a:lnSpc>
                <a:spcPct val="8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CA" sz="32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	</a:t>
            </a:r>
            <a:endParaRPr b="0" lang="fr-CA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98480" indent="368280">
              <a:lnSpc>
                <a:spcPct val="9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Line 4"/>
          <p:cNvSpPr/>
          <p:nvPr/>
        </p:nvSpPr>
        <p:spPr>
          <a:xfrm>
            <a:off x="457200" y="6324480"/>
            <a:ext cx="8381880" cy="360"/>
          </a:xfrm>
          <a:prstGeom prst="line">
            <a:avLst/>
          </a:prstGeom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  <p:pic>
        <p:nvPicPr>
          <p:cNvPr id="189" name="Picture 8" descr="MCj01974380000[1]"/>
          <p:cNvPicPr/>
          <p:nvPr/>
        </p:nvPicPr>
        <p:blipFill>
          <a:blip r:embed="rId1"/>
          <a:stretch/>
        </p:blipFill>
        <p:spPr>
          <a:xfrm>
            <a:off x="7151760" y="3672000"/>
            <a:ext cx="1541160" cy="2174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0" name="Picture 8" descr="MCj01974380000[1]"/>
          <p:cNvPicPr/>
          <p:nvPr/>
        </p:nvPicPr>
        <p:blipFill>
          <a:blip r:embed="rId2"/>
          <a:stretch/>
        </p:blipFill>
        <p:spPr>
          <a:xfrm>
            <a:off x="452520" y="3675240"/>
            <a:ext cx="1541160" cy="217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1" name="Arc 6"/>
          <p:cNvSpPr/>
          <p:nvPr/>
        </p:nvSpPr>
        <p:spPr>
          <a:xfrm rot="1062600">
            <a:off x="444600" y="4039920"/>
            <a:ext cx="4322520" cy="1929960"/>
          </a:xfrm>
          <a:prstGeom prst="arc">
            <a:avLst>
              <a:gd name="adj1" fmla="val 13580731"/>
              <a:gd name="adj2" fmla="val 18638490"/>
            </a:avLst>
          </a:prstGeom>
          <a:noFill/>
          <a:ln w="38100">
            <a:solidFill>
              <a:srgbClr val="000000"/>
            </a:solidFill>
            <a:round/>
            <a:headEnd len="med" type="triangle" w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  <p:txBody>
          <a:bodyPr lIns="90000" rIns="90000" tIns="32040" bIns="32040" anchor="ctr">
            <a:noAutofit/>
          </a:bodyPr>
          <a:p>
            <a:pPr algn="ctr">
              <a:lnSpc>
                <a:spcPct val="100000"/>
              </a:lnSpc>
            </a:pPr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  <p:sp>
        <p:nvSpPr>
          <p:cNvPr id="192" name="ZoneTexte 25"/>
          <p:cNvSpPr/>
          <p:nvPr/>
        </p:nvSpPr>
        <p:spPr>
          <a:xfrm>
            <a:off x="3554280" y="5541840"/>
            <a:ext cx="1541160" cy="73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     1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CA" sz="1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wikipedia.org</a:t>
            </a:r>
            <a:endParaRPr b="0" lang="fr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ZoneTexte 26"/>
          <p:cNvSpPr/>
          <p:nvPr/>
        </p:nvSpPr>
        <p:spPr>
          <a:xfrm>
            <a:off x="2268360" y="3492360"/>
            <a:ext cx="358560" cy="46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2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Arc 27"/>
          <p:cNvSpPr/>
          <p:nvPr/>
        </p:nvSpPr>
        <p:spPr>
          <a:xfrm rot="11644800">
            <a:off x="1314720" y="3119760"/>
            <a:ext cx="4323960" cy="1929960"/>
          </a:xfrm>
          <a:prstGeom prst="arc">
            <a:avLst>
              <a:gd name="adj1" fmla="val 15346930"/>
              <a:gd name="adj2" fmla="val 19796368"/>
            </a:avLst>
          </a:prstGeom>
          <a:noFill/>
          <a:ln w="38100">
            <a:solidFill>
              <a:srgbClr val="000000"/>
            </a:solidFill>
            <a:round/>
            <a:headEnd len="med" type="triangle" w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  <p:sp>
        <p:nvSpPr>
          <p:cNvPr id="195" name="ZoneTexte 28"/>
          <p:cNvSpPr/>
          <p:nvPr/>
        </p:nvSpPr>
        <p:spPr>
          <a:xfrm>
            <a:off x="1992240" y="4919760"/>
            <a:ext cx="1661760" cy="70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     2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CA" sz="16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208.80.154.224</a:t>
            </a:r>
            <a:endParaRPr b="0" lang="fr-CA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ZoneTexte 29"/>
          <p:cNvSpPr/>
          <p:nvPr/>
        </p:nvSpPr>
        <p:spPr>
          <a:xfrm>
            <a:off x="471600" y="3301920"/>
            <a:ext cx="1541160" cy="36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CA" sz="1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Serveur DNS</a:t>
            </a:r>
            <a:endParaRPr b="0" lang="fr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Arc 30"/>
          <p:cNvSpPr/>
          <p:nvPr/>
        </p:nvSpPr>
        <p:spPr>
          <a:xfrm flipH="1" rot="20537400">
            <a:off x="4285440" y="3979440"/>
            <a:ext cx="4323960" cy="1929960"/>
          </a:xfrm>
          <a:prstGeom prst="arc">
            <a:avLst>
              <a:gd name="adj1" fmla="val 13367825"/>
              <a:gd name="adj2" fmla="val 19796368"/>
            </a:avLst>
          </a:prstGeom>
          <a:noFill/>
          <a:ln w="38100">
            <a:solidFill>
              <a:srgbClr val="000000"/>
            </a:solidFill>
            <a:round/>
            <a:headEnd len="med" type="triangle" w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  <p:sp>
        <p:nvSpPr>
          <p:cNvPr id="198" name="ZoneTexte 31"/>
          <p:cNvSpPr/>
          <p:nvPr/>
        </p:nvSpPr>
        <p:spPr>
          <a:xfrm>
            <a:off x="7151760" y="3301920"/>
            <a:ext cx="1541160" cy="36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CA" sz="18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Serveur web</a:t>
            </a:r>
            <a:endParaRPr b="0" lang="fr-CA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ZoneTexte 32"/>
          <p:cNvSpPr/>
          <p:nvPr/>
        </p:nvSpPr>
        <p:spPr>
          <a:xfrm>
            <a:off x="5095800" y="3225960"/>
            <a:ext cx="2579400" cy="70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     3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CA" sz="16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208.80.154.224</a:t>
            </a:r>
            <a:endParaRPr b="0" lang="fr-CA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0" name="Image 34" descr=""/>
          <p:cNvPicPr/>
          <p:nvPr/>
        </p:nvPicPr>
        <p:blipFill>
          <a:blip r:embed="rId3"/>
          <a:stretch/>
        </p:blipFill>
        <p:spPr>
          <a:xfrm>
            <a:off x="3460680" y="4430880"/>
            <a:ext cx="1661760" cy="1266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1" name="Arc 35"/>
          <p:cNvSpPr/>
          <p:nvPr/>
        </p:nvSpPr>
        <p:spPr>
          <a:xfrm flipH="1" rot="9955200">
            <a:off x="3252960" y="3196080"/>
            <a:ext cx="4323960" cy="1929960"/>
          </a:xfrm>
          <a:prstGeom prst="arc">
            <a:avLst>
              <a:gd name="adj1" fmla="val 14548596"/>
              <a:gd name="adj2" fmla="val 20103573"/>
            </a:avLst>
          </a:prstGeom>
          <a:noFill/>
          <a:ln w="38100">
            <a:solidFill>
              <a:srgbClr val="000000"/>
            </a:solidFill>
            <a:round/>
            <a:headEnd len="med" type="triangle" w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  <p:sp>
        <p:nvSpPr>
          <p:cNvPr id="202" name="Rectangle 33"/>
          <p:cNvSpPr/>
          <p:nvPr/>
        </p:nvSpPr>
        <p:spPr>
          <a:xfrm>
            <a:off x="6064200" y="4602240"/>
            <a:ext cx="358560" cy="5457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CA" sz="1800" strike="noStrike" u="none">
              <a:solidFill>
                <a:schemeClr val="lt1"/>
              </a:solidFill>
              <a:effectLst/>
              <a:uFillTx/>
              <a:latin typeface="Tahoma"/>
              <a:ea typeface="MS PGothic"/>
            </a:endParaRPr>
          </a:p>
        </p:txBody>
      </p:sp>
      <p:sp>
        <p:nvSpPr>
          <p:cNvPr id="203" name="ZoneTexte 36"/>
          <p:cNvSpPr/>
          <p:nvPr/>
        </p:nvSpPr>
        <p:spPr>
          <a:xfrm>
            <a:off x="6056280" y="4148280"/>
            <a:ext cx="36000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4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Rectangle 37"/>
          <p:cNvSpPr/>
          <p:nvPr/>
        </p:nvSpPr>
        <p:spPr>
          <a:xfrm>
            <a:off x="3583080" y="4548240"/>
            <a:ext cx="1414080" cy="769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fr-CA" sz="1800" strike="noStrike" u="none">
              <a:solidFill>
                <a:schemeClr val="lt1"/>
              </a:solidFill>
              <a:effectLst/>
              <a:uFillTx/>
              <a:latin typeface="Tahoma"/>
              <a:ea typeface="MS PGothic"/>
            </a:endParaRPr>
          </a:p>
        </p:txBody>
      </p:sp>
      <p:sp>
        <p:nvSpPr>
          <p:cNvPr id="205" name="ZoneTexte 38"/>
          <p:cNvSpPr/>
          <p:nvPr/>
        </p:nvSpPr>
        <p:spPr>
          <a:xfrm>
            <a:off x="4108320" y="4664160"/>
            <a:ext cx="360000" cy="46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5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ftr" idx="50"/>
          </p:nvPr>
        </p:nvSpPr>
        <p:spPr>
          <a:xfrm>
            <a:off x="468360" y="6237360"/>
            <a:ext cx="51368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lnSpc>
                <a:spcPct val="100000"/>
              </a:lnSpc>
              <a:buNone/>
              <a:def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125 - Intégration web 1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sldNum" idx="51"/>
          </p:nvPr>
        </p:nvSpPr>
        <p:spPr>
          <a:xfrm>
            <a:off x="6858000" y="624852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76A392A-3B4D-466C-A390-4CD17252AC52}" type="slidenum">
              <a: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title"/>
          </p:nvPr>
        </p:nvSpPr>
        <p:spPr>
          <a:xfrm>
            <a:off x="1619280" y="316080"/>
            <a:ext cx="7268760" cy="736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32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Semaine 1 - cours 1 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subTitle"/>
          </p:nvPr>
        </p:nvSpPr>
        <p:spPr>
          <a:xfrm>
            <a:off x="179280" y="1454040"/>
            <a:ext cx="12745800" cy="4895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2" marL="798480" indent="368280">
              <a:lnSpc>
                <a:spcPct val="8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CA" sz="2400" strike="noStrike" u="sng">
                <a:solidFill>
                  <a:schemeClr val="dk1"/>
                </a:solidFill>
                <a:effectLst/>
                <a:uFillTx/>
                <a:latin typeface="Tahoma"/>
                <a:ea typeface="MS PGothic"/>
                <a:hlinkClick r:id="rId1"/>
              </a:rPr>
              <a:t>Comment fonctionne Internet ? – YouTube</a:t>
            </a: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 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479"/>
              </a:spcBef>
              <a:buNone/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798480" indent="368280">
              <a:lnSpc>
                <a:spcPct val="8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FR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Comment la mise en page est fait par le navigateur ?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55680" indent="368280">
              <a:lnSpc>
                <a:spcPct val="8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Par l’exécution d’instructions écrites dans plusieurs langages web 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1712880" indent="3682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FR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html, css, javascript, php st sql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12880" indent="0">
              <a:lnSpc>
                <a:spcPct val="8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CA" sz="32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	</a:t>
            </a:r>
            <a:endParaRPr b="0" lang="fr-CA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98480" indent="368280">
              <a:lnSpc>
                <a:spcPct val="9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Line 4"/>
          <p:cNvSpPr/>
          <p:nvPr/>
        </p:nvSpPr>
        <p:spPr>
          <a:xfrm>
            <a:off x="457200" y="6324480"/>
            <a:ext cx="8381880" cy="360"/>
          </a:xfrm>
          <a:prstGeom prst="line">
            <a:avLst/>
          </a:prstGeom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ftr" idx="52"/>
          </p:nvPr>
        </p:nvSpPr>
        <p:spPr>
          <a:xfrm>
            <a:off x="468360" y="6237360"/>
            <a:ext cx="513684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>
              <a:lnSpc>
                <a:spcPct val="100000"/>
              </a:lnSpc>
              <a:buNone/>
              <a:def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fr-FR" sz="1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125 - Intégration web 1</a:t>
            </a:r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sldNum" idx="53"/>
          </p:nvPr>
        </p:nvSpPr>
        <p:spPr>
          <a:xfrm>
            <a:off x="6858000" y="6248520"/>
            <a:ext cx="1904760" cy="456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69BFF06-E57E-4E6E-BB42-19D1884B1529}" type="slidenum">
              <a:rPr b="0" lang="fr-CA" sz="1400" strike="noStrike" u="none">
                <a:solidFill>
                  <a:schemeClr val="lt2"/>
                </a:solidFill>
                <a:effectLst/>
                <a:uFillTx/>
                <a:latin typeface="Tahoma"/>
                <a:ea typeface="MS PGothic"/>
              </a:rPr>
              <a:t>1</a:t>
            </a:fld>
            <a:endParaRPr b="0" lang="fr-CA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title"/>
          </p:nvPr>
        </p:nvSpPr>
        <p:spPr>
          <a:xfrm>
            <a:off x="1619280" y="316080"/>
            <a:ext cx="7268760" cy="7362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fr-CA" sz="3200" strike="noStrike" u="none">
                <a:solidFill>
                  <a:schemeClr val="dk2"/>
                </a:solidFill>
                <a:effectLst/>
                <a:uFillTx/>
                <a:latin typeface="Tahoma"/>
                <a:ea typeface="MS PGothic"/>
              </a:rPr>
              <a:t>Semaine 1 - cours 1 </a:t>
            </a:r>
            <a:endParaRPr b="0" lang="fr-CA" sz="3200" strike="noStrike" u="none">
              <a:solidFill>
                <a:schemeClr val="dk1"/>
              </a:solidFill>
              <a:effectLst/>
              <a:uFillTx/>
              <a:latin typeface="Tahoma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 type="subTitle"/>
          </p:nvPr>
        </p:nvSpPr>
        <p:spPr>
          <a:xfrm>
            <a:off x="179280" y="1454040"/>
            <a:ext cx="9937440" cy="4895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lvl="2" marL="798480" indent="368280">
              <a:lnSpc>
                <a:spcPct val="80000"/>
              </a:lnSpc>
              <a:spcBef>
                <a:spcPts val="479"/>
              </a:spcBef>
              <a:buClr>
                <a:srgbClr val="3333cc"/>
              </a:buClr>
              <a:buSzPct val="50000"/>
              <a:buFont typeface="Wingdings" charset="2"/>
              <a:buChar char=""/>
            </a:pPr>
            <a:r>
              <a:rPr b="0" lang="fr-CA" sz="24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ICDSoft</a:t>
            </a: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55680" indent="368280">
              <a:lnSpc>
                <a:spcPct val="8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Réservation Nom de domaine et Hébergement de site Web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1712880" indent="3682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Carte de crédit (prépayé ou courrant), Paypal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255680" indent="368280">
              <a:lnSpc>
                <a:spcPct val="80000"/>
              </a:lnSpc>
              <a:spcBef>
                <a:spcPts val="400"/>
              </a:spcBef>
              <a:buClr>
                <a:srgbClr val="ffcf01"/>
              </a:buClr>
              <a:buSzPct val="55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Exemples de noms de domaines (ex. Jonathan Coulombe)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1712880" indent="3682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jonathancoulombe.com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1712880" indent="3682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coulombejonathan.com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1712880" indent="3682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coulombejo.com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1712880" indent="3682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cjonathan.com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1712880" indent="3682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coulombemultimedia.com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1712880" indent="3682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coulombemulti.com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1712880" indent="3682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jcmultimedia.com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1712880" indent="368280">
              <a:lnSpc>
                <a:spcPct val="80000"/>
              </a:lnSpc>
              <a:spcBef>
                <a:spcPts val="400"/>
              </a:spcBef>
              <a:buClr>
                <a:srgbClr val="00e4a8"/>
              </a:buClr>
              <a:buSzPct val="50000"/>
              <a:buFont typeface="Wingdings" charset="2"/>
              <a:buChar char=""/>
            </a:pPr>
            <a:r>
              <a:rPr b="0" lang="fr-CA" sz="20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jcmulti.com</a:t>
            </a: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55680" indent="0">
              <a:lnSpc>
                <a:spcPct val="8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fr-CA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fr-CA" sz="3200" strike="noStrike" u="none">
                <a:solidFill>
                  <a:schemeClr val="dk1"/>
                </a:solidFill>
                <a:effectLst/>
                <a:uFillTx/>
                <a:latin typeface="Tahoma"/>
                <a:ea typeface="MS PGothic"/>
              </a:rPr>
              <a:t>	</a:t>
            </a:r>
            <a:endParaRPr b="0" lang="fr-CA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8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98480" indent="368280">
              <a:lnSpc>
                <a:spcPct val="90000"/>
              </a:lnSpc>
              <a:spcBef>
                <a:spcPts val="479"/>
              </a:spcBef>
              <a:buNone/>
              <a:tabLst>
                <a:tab algn="l" pos="0"/>
              </a:tabLst>
            </a:pPr>
            <a:endParaRPr b="0" lang="fr-CA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Line 4"/>
          <p:cNvSpPr/>
          <p:nvPr/>
        </p:nvSpPr>
        <p:spPr>
          <a:xfrm>
            <a:off x="457200" y="6324480"/>
            <a:ext cx="8381880" cy="360"/>
          </a:xfrm>
          <a:prstGeom prst="line">
            <a:avLst/>
          </a:prstGeom>
          <a:ln w="1905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fr-CA" sz="1800" strike="noStrike" u="none">
              <a:solidFill>
                <a:schemeClr val="dk1"/>
              </a:solidFill>
              <a:effectLst/>
              <a:uFillTx/>
              <a:latin typeface="Tahoma"/>
              <a:ea typeface="MS P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Fusion">
  <a:themeElements>
    <a:clrScheme name="Fusion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Fusion">
      <a:majorFont>
        <a:latin typeface="Tahoma" pitchFamily="0" charset="1"/>
        <a:ea typeface=""/>
        <a:cs typeface=""/>
      </a:majorFont>
      <a:minorFont>
        <a:latin typeface="Tahoma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usion">
  <a:themeElements>
    <a:clrScheme name="Fusion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Fusion">
      <a:majorFont>
        <a:latin typeface="Tahoma" pitchFamily="0" charset="1"/>
        <a:ea typeface=""/>
        <a:cs typeface=""/>
      </a:majorFont>
      <a:minorFont>
        <a:latin typeface="Tahoma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customXml/_rels/item1.xml.rels><?xml version="1.0" encoding="UTF-8"?>
<Relationships xmlns="http://schemas.openxmlformats.org/package/2006/relationships"><Relationship Id="rId1" Type="http://schemas.openxmlformats.org/officeDocument/2006/relationships/customXmlProps" Target="itemProps1.xml"/>
</Relationships>
</file>

<file path=customXml/_rels/item2.xml.rels><?xml version="1.0" encoding="UTF-8"?>
<Relationships xmlns="http://schemas.openxmlformats.org/package/2006/relationships"><Relationship Id="rId1" Type="http://schemas.openxmlformats.org/officeDocument/2006/relationships/customXmlProps" Target="itemProps2.xml"/>
</Relationships>
</file>

<file path=customXml/_rels/item3.xml.rels><?xml version="1.0" encoding="UTF-8"?>
<Relationships xmlns="http://schemas.openxmlformats.org/package/2006/relationships"><Relationship Id="rId1" Type="http://schemas.openxmlformats.org/officeDocument/2006/relationships/customXmlProps" Target="itemProps3.xml"/>
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70EAE0B65E0C409F7487D6ABE5A92F" ma:contentTypeVersion="18" ma:contentTypeDescription="Crée un document." ma:contentTypeScope="" ma:versionID="8228524c38899f365f3540137265e628">
  <xsd:schema xmlns:xsd="http://www.w3.org/2001/XMLSchema" xmlns:xs="http://www.w3.org/2001/XMLSchema" xmlns:p="http://schemas.microsoft.com/office/2006/metadata/properties" xmlns:ns3="dc24a9d6-bd0e-425f-9388-e10fa230e289" xmlns:ns4="f6670ffe-4361-49a7-965b-24c504dbb817" targetNamespace="http://schemas.microsoft.com/office/2006/metadata/properties" ma:root="true" ma:fieldsID="f01cd8b0f61896dd8783aaed017217cf" ns3:_="" ns4:_="">
    <xsd:import namespace="dc24a9d6-bd0e-425f-9388-e10fa230e289"/>
    <xsd:import namespace="f6670ffe-4361-49a7-965b-24c504dbb81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4a9d6-bd0e-425f-9388-e10fa230e2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670ffe-4361-49a7-965b-24c504dbb81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c24a9d6-bd0e-425f-9388-e10fa230e289" xsi:nil="true"/>
  </documentManagement>
</p:properties>
</file>

<file path=customXml/itemProps1.xml><?xml version="1.0" encoding="utf-8"?>
<ds:datastoreItem xmlns:ds="http://schemas.openxmlformats.org/officeDocument/2006/customXml" ds:itemID="{EFBC5A8F-37B8-433E-B76F-F168433277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24a9d6-bd0e-425f-9388-e10fa230e289"/>
    <ds:schemaRef ds:uri="f6670ffe-4361-49a7-965b-24c504dbb8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DCC3222-CFA7-4580-B093-ABC731E010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3D4CF5-626D-4DCC-8410-6C458AFEC15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f6670ffe-4361-49a7-965b-24c504dbb817"/>
    <ds:schemaRef ds:uri="http://purl.org/dc/elements/1.1/"/>
    <ds:schemaRef ds:uri="http://schemas.microsoft.com/office/2006/metadata/properties"/>
    <ds:schemaRef ds:uri="dc24a9d6-bd0e-425f-9388-e10fa230e28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16532</TotalTime>
  <Application>LibreOffice/25.2.6.2$Windows_X86_64 LibreOffice_project/729c5bfe710f5eb71ed3bbde9e06a6065e9c6c5d</Application>
  <AppVersion>15.0000</AppVersion>
  <Words>461</Words>
  <Paragraphs>144</Paragraphs>
  <Company> 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2006-05-16T04:23:54Z</dcterms:created>
  <dc:creator>famille Roy</dc:creator>
  <dc:description/>
  <dc:language>fr-CA</dc:language>
  <cp:lastModifiedBy>Roy Pierre</cp:lastModifiedBy>
  <dcterms:modified xsi:type="dcterms:W3CDTF">2025-08-22T03:05:06Z</dcterms:modified>
  <cp:revision>398</cp:revision>
  <dc:subject/>
  <dc:title>Cours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0x010100CE70EAE0B65E0C409F7487D6ABE5A92F</vt:lpwstr>
  </property>
  <property fmtid="{D5CDD505-2E9C-101B-9397-08002B2CF9AE}" pid="3" name="Notes">
    <vt:i4>9</vt:i4>
  </property>
  <property fmtid="{D5CDD505-2E9C-101B-9397-08002B2CF9AE}" pid="4" name="PresentationFormat">
    <vt:lpwstr>Affichage à l'écran (4:3)</vt:lpwstr>
  </property>
  <property fmtid="{D5CDD505-2E9C-101B-9397-08002B2CF9AE}" pid="5" name="Slides">
    <vt:i4>9</vt:i4>
  </property>
</Properties>
</file>