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17"/>
  </p:notesMasterIdLst>
  <p:handoutMasterIdLst>
    <p:handoutMasterId r:id="rId18"/>
  </p:handoutMasterIdLst>
  <p:sldIdLst>
    <p:sldId id="278" r:id="rId5"/>
    <p:sldId id="279" r:id="rId6"/>
    <p:sldId id="289" r:id="rId7"/>
    <p:sldId id="287" r:id="rId8"/>
    <p:sldId id="290" r:id="rId9"/>
    <p:sldId id="288" r:id="rId10"/>
    <p:sldId id="291" r:id="rId11"/>
    <p:sldId id="292" r:id="rId12"/>
    <p:sldId id="293" r:id="rId13"/>
    <p:sldId id="294" r:id="rId14"/>
    <p:sldId id="296" r:id="rId15"/>
    <p:sldId id="298" r:id="rId16"/>
  </p:sldIdLst>
  <p:sldSz cx="9144000" cy="6858000" type="screen4x3"/>
  <p:notesSz cx="6858000" cy="9144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C0C0C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2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4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y Pierre" userId="50fa95d9-eeaa-4ef7-9bd0-5858bc5ffdbc" providerId="ADAL" clId="{011525D8-69A3-4022-BC96-9D870233936F}"/>
    <pc:docChg chg="undo addSld modSld">
      <pc:chgData name="Roy Pierre" userId="50fa95d9-eeaa-4ef7-9bd0-5858bc5ffdbc" providerId="ADAL" clId="{011525D8-69A3-4022-BC96-9D870233936F}" dt="2025-08-22T03:03:27.599" v="16" actId="20577"/>
      <pc:docMkLst>
        <pc:docMk/>
      </pc:docMkLst>
      <pc:sldChg chg="modSp">
        <pc:chgData name="Roy Pierre" userId="50fa95d9-eeaa-4ef7-9bd0-5858bc5ffdbc" providerId="ADAL" clId="{011525D8-69A3-4022-BC96-9D870233936F}" dt="2025-08-22T03:00:31.618" v="1" actId="20577"/>
        <pc:sldMkLst>
          <pc:docMk/>
          <pc:sldMk cId="0" sldId="268"/>
        </pc:sldMkLst>
        <pc:spChg chg="mod">
          <ac:chgData name="Roy Pierre" userId="50fa95d9-eeaa-4ef7-9bd0-5858bc5ffdbc" providerId="ADAL" clId="{011525D8-69A3-4022-BC96-9D870233936F}" dt="2025-08-22T03:00:31.618" v="1" actId="20577"/>
          <ac:spMkLst>
            <pc:docMk/>
            <pc:sldMk cId="0" sldId="268"/>
            <ac:spMk id="5125" creationId="{770134D8-2249-4196-BC37-BA48E13873A3}"/>
          </ac:spMkLst>
        </pc:spChg>
      </pc:sldChg>
      <pc:sldChg chg="modSp">
        <pc:chgData name="Roy Pierre" userId="50fa95d9-eeaa-4ef7-9bd0-5858bc5ffdbc" providerId="ADAL" clId="{011525D8-69A3-4022-BC96-9D870233936F}" dt="2025-08-22T03:03:27.599" v="16" actId="20577"/>
        <pc:sldMkLst>
          <pc:docMk/>
          <pc:sldMk cId="0" sldId="281"/>
        </pc:sldMkLst>
        <pc:spChg chg="mod">
          <ac:chgData name="Roy Pierre" userId="50fa95d9-eeaa-4ef7-9bd0-5858bc5ffdbc" providerId="ADAL" clId="{011525D8-69A3-4022-BC96-9D870233936F}" dt="2025-08-22T03:03:27.599" v="16" actId="20577"/>
          <ac:spMkLst>
            <pc:docMk/>
            <pc:sldMk cId="0" sldId="281"/>
            <ac:spMk id="15365" creationId="{C3FF3E93-1E81-4FBD-915D-4B296D692765}"/>
          </ac:spMkLst>
        </pc:spChg>
      </pc:sldChg>
      <pc:sldChg chg="modSp">
        <pc:chgData name="Roy Pierre" userId="50fa95d9-eeaa-4ef7-9bd0-5858bc5ffdbc" providerId="ADAL" clId="{011525D8-69A3-4022-BC96-9D870233936F}" dt="2025-08-22T03:01:44.909" v="7" actId="20577"/>
        <pc:sldMkLst>
          <pc:docMk/>
          <pc:sldMk cId="0" sldId="283"/>
        </pc:sldMkLst>
        <pc:spChg chg="mod">
          <ac:chgData name="Roy Pierre" userId="50fa95d9-eeaa-4ef7-9bd0-5858bc5ffdbc" providerId="ADAL" clId="{011525D8-69A3-4022-BC96-9D870233936F}" dt="2025-08-22T03:01:44.909" v="7" actId="20577"/>
          <ac:spMkLst>
            <pc:docMk/>
            <pc:sldMk cId="0" sldId="283"/>
            <ac:spMk id="7173" creationId="{4BE70105-44DF-4612-BE0E-525B0983B972}"/>
          </ac:spMkLst>
        </pc:spChg>
      </pc:sldChg>
      <pc:sldChg chg="modSp add">
        <pc:chgData name="Roy Pierre" userId="50fa95d9-eeaa-4ef7-9bd0-5858bc5ffdbc" providerId="ADAL" clId="{011525D8-69A3-4022-BC96-9D870233936F}" dt="2025-08-22T03:02:01.602" v="12" actId="20577"/>
        <pc:sldMkLst>
          <pc:docMk/>
          <pc:sldMk cId="1185045591" sldId="285"/>
        </pc:sldMkLst>
        <pc:spChg chg="mod">
          <ac:chgData name="Roy Pierre" userId="50fa95d9-eeaa-4ef7-9bd0-5858bc5ffdbc" providerId="ADAL" clId="{011525D8-69A3-4022-BC96-9D870233936F}" dt="2025-08-22T03:02:01.602" v="12" actId="20577"/>
          <ac:spMkLst>
            <pc:docMk/>
            <pc:sldMk cId="1185045591" sldId="285"/>
            <ac:spMk id="7173" creationId="{4BE70105-44DF-4612-BE0E-525B0983B97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92B7D28-FEFD-46EB-8D8E-505EC8DAADC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fr-CA"/>
              <a:t>PED 856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EB2AB39-E44F-45CE-AE1F-36F3694F65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A320242E-0AAC-409F-A193-CDD0AC94E7E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51B8EFB9-FBBA-4DBF-AA3D-504DD45D9F1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D4A6F50-D6C0-40A4-9E5A-D4E5061BDE6D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359E279-71EB-4A68-B947-5576C43F538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fr-CA"/>
              <a:t>PED 856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91C607A-8F16-4A73-A462-92B41C1BAA9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53C3DE1-525B-445B-93D0-941FEE10023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9A8ACA93-BA79-4CEC-8A40-4F787D294E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 noProof="0"/>
              <a:t>Cliquez pour modifier les styles du texte du masque</a:t>
            </a:r>
          </a:p>
          <a:p>
            <a:pPr lvl="1"/>
            <a:r>
              <a:rPr lang="fr-CA" altLang="fr-FR" noProof="0"/>
              <a:t>Deuxième niveau</a:t>
            </a:r>
          </a:p>
          <a:p>
            <a:pPr lvl="2"/>
            <a:r>
              <a:rPr lang="fr-CA" altLang="fr-FR" noProof="0"/>
              <a:t>Troisième niveau</a:t>
            </a:r>
          </a:p>
          <a:p>
            <a:pPr lvl="3"/>
            <a:r>
              <a:rPr lang="fr-CA" altLang="fr-FR" noProof="0"/>
              <a:t>Quatrième niveau</a:t>
            </a:r>
          </a:p>
          <a:p>
            <a:pPr lvl="4"/>
            <a:r>
              <a:rPr lang="fr-CA" altLang="fr-FR" noProof="0"/>
              <a:t>Cinquième niveau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34EBB7E-9AB1-49CA-9F13-EEBB7E13799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5D4FA67D-717D-4A13-946E-B933DF4C67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C9F95CB-9425-4611-B14A-762E46534E89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4042B1AB-EF10-4006-A9BB-3991879251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24579" name="Rectangle 7">
            <a:extLst>
              <a:ext uri="{FF2B5EF4-FFF2-40B4-BE49-F238E27FC236}">
                <a16:creationId xmlns:a16="http://schemas.microsoft.com/office/drawing/2014/main" id="{05F14F7D-A41E-4B79-A83E-0E49875447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A522A4B-6E70-4D9B-A77C-8141FEB84FDD}" type="slidenum">
              <a:rPr lang="fr-CA" altLang="fr-FR" smtClean="0">
                <a:latin typeface="Arial" panose="020B0604020202020204" pitchFamily="34" charset="0"/>
              </a:rPr>
              <a:pPr/>
              <a:t>1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1342E4C6-E530-418B-89FD-4E421078ED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E51BDEC2-B614-49FB-BAA1-3BA61DB844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6AB7678-0142-4AA8-9EAE-E6AFB159925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F0DE34EE-6CEA-48D1-BBE1-0D66BAD25A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676B8D2-F68B-4F57-80C3-AFEC81A25C0B}" type="slidenum">
              <a:rPr lang="fr-CA" altLang="fr-FR" smtClean="0">
                <a:latin typeface="Arial" panose="020B0604020202020204" pitchFamily="34" charset="0"/>
              </a:rPr>
              <a:pPr/>
              <a:t>10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77EA6D59-E43E-42CF-B494-B6DBE794A5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69E1CA46-7060-4A27-BB57-6517963549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09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6AB7678-0142-4AA8-9EAE-E6AFB159925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F0DE34EE-6CEA-48D1-BBE1-0D66BAD25A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676B8D2-F68B-4F57-80C3-AFEC81A25C0B}" type="slidenum">
              <a:rPr lang="fr-CA" altLang="fr-FR" smtClean="0">
                <a:latin typeface="Arial" panose="020B0604020202020204" pitchFamily="34" charset="0"/>
              </a:rPr>
              <a:pPr/>
              <a:t>11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77EA6D59-E43E-42CF-B494-B6DBE794A5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69E1CA46-7060-4A27-BB57-6517963549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36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6AB7678-0142-4AA8-9EAE-E6AFB159925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F0DE34EE-6CEA-48D1-BBE1-0D66BAD25A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676B8D2-F68B-4F57-80C3-AFEC81A25C0B}" type="slidenum">
              <a:rPr lang="fr-CA" altLang="fr-FR" smtClean="0">
                <a:latin typeface="Arial" panose="020B0604020202020204" pitchFamily="34" charset="0"/>
              </a:rPr>
              <a:pPr/>
              <a:t>12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77EA6D59-E43E-42CF-B494-B6DBE794A5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69E1CA46-7060-4A27-BB57-6517963549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236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0B96895-24C8-4C57-9D14-7F02FD285A8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84D75FB9-857C-491B-A2AB-267668B3AC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0139FA0-81B1-4E7E-9ABE-B59068DA262B}" type="slidenum">
              <a:rPr lang="fr-CA" altLang="fr-FR" smtClean="0">
                <a:latin typeface="Arial" panose="020B0604020202020204" pitchFamily="34" charset="0"/>
              </a:rPr>
              <a:pPr/>
              <a:t>2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C35BBD36-E46F-4F64-BDA0-9AD152887D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7BB5F0A3-C819-479C-B132-21B47BAC52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0B96895-24C8-4C57-9D14-7F02FD285A8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84D75FB9-857C-491B-A2AB-267668B3AC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0139FA0-81B1-4E7E-9ABE-B59068DA262B}" type="slidenum">
              <a:rPr lang="fr-CA" altLang="fr-FR" smtClean="0">
                <a:latin typeface="Arial" panose="020B0604020202020204" pitchFamily="34" charset="0"/>
              </a:rPr>
              <a:pPr/>
              <a:t>3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C35BBD36-E46F-4F64-BDA0-9AD152887D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7BB5F0A3-C819-479C-B132-21B47BAC52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337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0B96895-24C8-4C57-9D14-7F02FD285A8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84D75FB9-857C-491B-A2AB-267668B3AC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0139FA0-81B1-4E7E-9ABE-B59068DA262B}" type="slidenum">
              <a:rPr lang="fr-CA" altLang="fr-FR" smtClean="0">
                <a:latin typeface="Arial" panose="020B0604020202020204" pitchFamily="34" charset="0"/>
              </a:rPr>
              <a:pPr/>
              <a:t>4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C35BBD36-E46F-4F64-BDA0-9AD152887D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7BB5F0A3-C819-479C-B132-21B47BAC52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045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0B96895-24C8-4C57-9D14-7F02FD285A8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84D75FB9-857C-491B-A2AB-267668B3AC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0139FA0-81B1-4E7E-9ABE-B59068DA262B}" type="slidenum">
              <a:rPr lang="fr-CA" altLang="fr-FR" smtClean="0">
                <a:latin typeface="Arial" panose="020B0604020202020204" pitchFamily="34" charset="0"/>
              </a:rPr>
              <a:pPr/>
              <a:t>5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C35BBD36-E46F-4F64-BDA0-9AD152887D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7BB5F0A3-C819-479C-B132-21B47BAC52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94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0B96895-24C8-4C57-9D14-7F02FD285A8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84D75FB9-857C-491B-A2AB-267668B3AC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0139FA0-81B1-4E7E-9ABE-B59068DA262B}" type="slidenum">
              <a:rPr lang="fr-CA" altLang="fr-FR" smtClean="0">
                <a:latin typeface="Arial" panose="020B0604020202020204" pitchFamily="34" charset="0"/>
              </a:rPr>
              <a:pPr/>
              <a:t>6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C35BBD36-E46F-4F64-BDA0-9AD152887D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7BB5F0A3-C819-479C-B132-21B47BAC52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161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F510055-A4AC-4130-B359-53676231754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440CDF3E-C2BF-4DC5-A4AD-DB472011E6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706C45C-0057-4D3A-A45E-025D47801B85}" type="slidenum">
              <a:rPr lang="fr-CA" altLang="fr-FR" smtClean="0">
                <a:latin typeface="Arial" panose="020B0604020202020204" pitchFamily="34" charset="0"/>
              </a:rPr>
              <a:pPr/>
              <a:t>7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201033AC-66E1-41B2-A2CB-9EF072B331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522CEC1B-DE4E-43F5-BD67-F4F73E675F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AC2D73B-DA35-4DF5-BF1C-AF8389884B2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5915C473-0461-4D3B-9D5C-0A64C6CCFA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ED76BFF-E230-47E6-80F7-634708DD0E85}" type="slidenum">
              <a:rPr lang="fr-CA" altLang="fr-FR" smtClean="0">
                <a:latin typeface="Arial" panose="020B0604020202020204" pitchFamily="34" charset="0"/>
              </a:rPr>
              <a:pPr/>
              <a:t>8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1FDB7474-0B8F-4D16-A276-10F3A7D59A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05323481-6BD5-44CD-A6C1-4341BB1D50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6AB7678-0142-4AA8-9EAE-E6AFB159925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CA" altLang="fr-FR">
                <a:latin typeface="Arial" panose="020B0604020202020204" pitchFamily="34" charset="0"/>
              </a:rPr>
              <a:t>PED 856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F0DE34EE-6CEA-48D1-BBE1-0D66BAD25A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676B8D2-F68B-4F57-80C3-AFEC81A25C0B}" type="slidenum">
              <a:rPr lang="fr-CA" altLang="fr-FR" smtClean="0">
                <a:latin typeface="Arial" panose="020B0604020202020204" pitchFamily="34" charset="0"/>
              </a:rPr>
              <a:pPr/>
              <a:t>9</a:t>
            </a:fld>
            <a:endParaRPr lang="fr-CA" altLang="fr-FR">
              <a:latin typeface="Arial" panose="020B0604020202020204" pitchFamily="34" charset="0"/>
            </a:endParaRPr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77EA6D59-E43E-42CF-B494-B6DBE794A5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69E1CA46-7060-4A27-BB57-6517963549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6018DB1-A452-4065-A739-7C90180F6691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333375"/>
            <a:ext cx="8497887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4F434B9-002D-4F4D-99FF-E350F4A126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DAD92685-8B10-4AF2-8118-1629481F7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2" y="336"/>
                <a:ext cx="382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fr-FR">
                  <a:ea typeface="+mn-ea"/>
                </a:endParaRPr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2B1936FA-6684-4BEA-91E4-CE2A1DE8AB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fr-FR">
                  <a:ea typeface="+mn-ea"/>
                </a:endParaRPr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BBD8C83F-F9F2-45CF-871C-D5F987A408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F487684-247F-44D5-8FE9-B1A6E4816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6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fr-FR">
                  <a:ea typeface="+mn-ea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38F1E65-92B3-45C0-A521-66C878024C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7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fr-FR" altLang="fr-FR">
                  <a:ea typeface="+mn-ea"/>
                </a:endParaRPr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2EE9613C-2BC2-453A-94A8-9CE733C74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fr-FR" altLang="fr-FR">
                <a:ea typeface="+mn-ea"/>
              </a:endParaRPr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1FCFE1C3-52D7-443B-B5A6-2B8394EB66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fr-FR" altLang="fr-FR">
                <a:ea typeface="+mn-ea"/>
              </a:endParaRPr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F8EA2C05-8E77-4498-8190-700110651DB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fr-FR" altLang="fr-FR">
                <a:ea typeface="+mn-ea"/>
              </a:endParaRPr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6013" y="188913"/>
            <a:ext cx="7772400" cy="863600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pour modifier le style du titre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1916113"/>
            <a:ext cx="7705725" cy="3722687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CA"/>
              <a:t>Cliquez pour modifier le style des sous-titres du masque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DA03B28E-43EB-4505-8534-C45E4A98D62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237288"/>
            <a:ext cx="5137150" cy="4572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575C2093-CC5F-4D8D-8DDF-4864352A238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6B04478-A636-4C46-BCEE-766055E5BEF4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54701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1C4B57F-3C40-4A6E-A070-7398610127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D1124627-2477-4F39-B080-20902FDF1A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C93935F-FC88-4ECB-97D0-E2506ED451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29B5F-974D-470A-B5BA-322DC7E49B6E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45159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B690E2B-3D9E-495C-AF4F-7A7891FE11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F5C8CB0-71FF-4A19-A6A9-31ECBEAFCF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BDDC2FA-9245-40D0-B00B-A07DC42EE2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3E044-AD9D-445C-BCA6-E611E6CFFCDA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46239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41D9CE6-21F2-4FE9-8CAD-5C32187487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BCDB082-683C-4B4F-9805-B9A2E04F70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B7D8A2B-C96F-4242-A810-D18DDFA9EA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DA959-BD10-4222-8B8D-1BF02EB315CB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99259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6E3C657-8BCD-48C9-9E33-211A5F34C2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8677A41-DDE1-4ACF-BED3-4ACB6579E2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C28E373-6177-4A16-966E-927426C125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D9075-3023-4613-B1F3-D15EA7F57FF3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6727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3EE430B-8CD9-43FB-B0F7-A7E2BBD979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91AF4AB-E61B-4498-A523-4EFE9ACB2F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F44FCC3-98D8-464F-B2E4-44F1721E30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6DC0B-A784-414F-935E-E8DACDAFC4D1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8428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30DD72D-8E8C-4A6C-8E13-0E3D514D07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3E026BA1-678C-4142-997B-0F6EE71141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4263D02B-9B32-4CF0-A3E7-A005CFC55F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407BD-7604-4AA9-8A16-C0FA00C1FFB4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2015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7A601BDF-1A92-457D-8C20-E62756E20A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D76A783-89F2-4E2B-88A4-8BEAEEC8CE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7DEC2F4-B161-43ED-8878-0AFEB6F391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4979E-3F83-4F78-936B-0A23878262A3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221579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AD4AB3D6-D220-41C6-8D25-529B70F546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942D8984-0BC3-4B7F-B59F-A0352976C4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E1EFD50A-95CD-40C4-AEEE-6A216CAB54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2EE18-F2A4-46A6-AEEB-D332D86E07BB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66272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6653FA5-86B4-49C0-9634-AEC0695514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E70D4D1-EA83-46DB-AFFB-8F47B9ED8F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F81A623-0C1C-40A8-8636-3B23CACA3B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3A2E4-20E4-43F1-B384-DE909020FEDA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60388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1D7952D-A337-4BEA-9C2F-E94F476E31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B0840155-8823-4881-B73D-DA9400FD9D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4FBA1FDB-274A-490F-B3B0-3CEB814E6A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05E0C-7AEC-4699-825B-F14353CBE873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77810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767766B-503A-43F9-B01C-DE6BDDEAD511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1D9288D-E141-4D8E-85AB-AE034CB9021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2A5D638-4CD5-4A07-985A-45DB3387434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F3F4DA1-3BCA-4AD4-93A6-7F67F6AF2BB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6C97C12-6777-4A16-9B5E-AB0A2316F27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62CBDEDC-A885-4B51-A93F-C6334F77F3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DCC87BA5-DA2E-4699-9539-50BC55D1738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fr-FR" altLang="fr-FR" sz="2400">
              <a:ea typeface="+mn-ea"/>
            </a:endParaRPr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FCABE5E3-94D1-4A11-9431-702480BB2C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/>
              <a:t>Cliquez pour modifier le style du titre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AB248C31-332A-4DF8-8DC1-7A76FC363E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/>
              <a:t>Cliquez pour modifier les styles du texte du masque</a:t>
            </a:r>
          </a:p>
          <a:p>
            <a:pPr lvl="1"/>
            <a:r>
              <a:rPr lang="fr-CA" altLang="fr-FR"/>
              <a:t>Deuxième niveau</a:t>
            </a:r>
          </a:p>
          <a:p>
            <a:pPr lvl="2"/>
            <a:r>
              <a:rPr lang="fr-CA" altLang="fr-FR"/>
              <a:t>Troisième niveau</a:t>
            </a:r>
          </a:p>
          <a:p>
            <a:pPr lvl="3"/>
            <a:r>
              <a:rPr lang="fr-CA" altLang="fr-FR"/>
              <a:t>Quatrième niveau</a:t>
            </a:r>
          </a:p>
          <a:p>
            <a:pPr lvl="4"/>
            <a:r>
              <a:rPr lang="fr-CA" altLang="fr-FR"/>
              <a:t>Cinquième niveau</a:t>
            </a:r>
          </a:p>
        </p:txBody>
      </p:sp>
      <p:sp>
        <p:nvSpPr>
          <p:cNvPr id="4107" name="Rectangle 11">
            <a:extLst>
              <a:ext uri="{FF2B5EF4-FFF2-40B4-BE49-F238E27FC236}">
                <a16:creationId xmlns:a16="http://schemas.microsoft.com/office/drawing/2014/main" id="{A300F647-2460-47E2-8E33-3FE77EEB7F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anose="020B0604030504040204" pitchFamily="34" charset="0"/>
                <a:ea typeface="+mn-ea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108" name="Rectangle 12">
            <a:extLst>
              <a:ext uri="{FF2B5EF4-FFF2-40B4-BE49-F238E27FC236}">
                <a16:creationId xmlns:a16="http://schemas.microsoft.com/office/drawing/2014/main" id="{56E00477-77AB-4889-B81E-EA21894BC2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fr-CA" altLang="fr-FR"/>
              <a:t>125 - Intégration web 1</a:t>
            </a:r>
          </a:p>
        </p:txBody>
      </p:sp>
      <p:sp>
        <p:nvSpPr>
          <p:cNvPr id="4109" name="Rectangle 13">
            <a:extLst>
              <a:ext uri="{FF2B5EF4-FFF2-40B4-BE49-F238E27FC236}">
                <a16:creationId xmlns:a16="http://schemas.microsoft.com/office/drawing/2014/main" id="{A4B87E63-2251-4E94-AD7F-9E281C95B7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DEEEB37-CFD3-4654-B50C-A5D3AEF655E0}" type="slidenum">
              <a:rPr lang="fr-CA" altLang="fr-FR"/>
              <a:pPr>
                <a:defRPr/>
              </a:pPr>
              <a:t>‹N°›</a:t>
            </a:fld>
            <a:endParaRPr lang="fr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5">
            <a:extLst>
              <a:ext uri="{FF2B5EF4-FFF2-40B4-BE49-F238E27FC236}">
                <a16:creationId xmlns:a16="http://schemas.microsoft.com/office/drawing/2014/main" id="{918D9BF1-8FEC-46DE-AC0C-91C45FBA227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3555" name="Rectangle 16">
            <a:extLst>
              <a:ext uri="{FF2B5EF4-FFF2-40B4-BE49-F238E27FC236}">
                <a16:creationId xmlns:a16="http://schemas.microsoft.com/office/drawing/2014/main" id="{85047FFD-613E-44A6-89B8-8C7737B6855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5EF0220-D160-4A13-8CAA-3600BCA2DC16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79FF75EE-F78F-4154-B1B8-56A65C798D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 dirty="0"/>
              <a:t>Semaine 1 - cours 2 </a:t>
            </a:r>
          </a:p>
        </p:txBody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A8212406-F204-4377-8856-DCAF5BE10FC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450" y="1385094"/>
            <a:ext cx="8785100" cy="4895850"/>
          </a:xfrm>
        </p:spPr>
        <p:txBody>
          <a:bodyPr/>
          <a:lstStyle/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la Structure d'un site Web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r>
              <a:rPr lang="fr-CA" dirty="0"/>
              <a:t>C’est le plan (l’organigramme) du site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dirty="0"/>
              <a:t>Façon dont les pages sont organisées et interconnectées 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dirty="0"/>
              <a:t>créant une hiérarchie et une navigation claire et </a:t>
            </a:r>
            <a:r>
              <a:rPr lang="fr-CA" altLang="fr-FR" dirty="0"/>
              <a:t>Intuitive </a:t>
            </a:r>
          </a:p>
          <a:p>
            <a:pPr marL="1712913" lvl="4" indent="0" eaLnBrk="1" hangingPunct="1">
              <a:lnSpc>
                <a:spcPct val="80000"/>
              </a:lnSpc>
              <a:buNone/>
              <a:defRPr/>
            </a:pPr>
            <a:r>
              <a:rPr lang="fr-CA" dirty="0"/>
              <a:t>	   pour les utilisateurs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255713" lvl="3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pic>
        <p:nvPicPr>
          <p:cNvPr id="23559" name="Image 1">
            <a:extLst>
              <a:ext uri="{FF2B5EF4-FFF2-40B4-BE49-F238E27FC236}">
                <a16:creationId xmlns:a16="http://schemas.microsoft.com/office/drawing/2014/main" id="{49233450-F13E-4127-84D1-730F33049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3037036"/>
            <a:ext cx="51371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Line 4">
            <a:extLst>
              <a:ext uri="{FF2B5EF4-FFF2-40B4-BE49-F238E27FC236}">
                <a16:creationId xmlns:a16="http://schemas.microsoft.com/office/drawing/2014/main" id="{42FAD41B-65B4-459C-9D9B-2F6B02BB376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5">
            <a:extLst>
              <a:ext uri="{FF2B5EF4-FFF2-40B4-BE49-F238E27FC236}">
                <a16:creationId xmlns:a16="http://schemas.microsoft.com/office/drawing/2014/main" id="{522F2232-FDB4-4700-A516-3694445461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123 - </a:t>
            </a:r>
            <a:r>
              <a:rPr lang="fr-CA" altLang="fr-FR" sz="1400"/>
              <a:t>Programmation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11267" name="Rectangle 16">
            <a:extLst>
              <a:ext uri="{FF2B5EF4-FFF2-40B4-BE49-F238E27FC236}">
                <a16:creationId xmlns:a16="http://schemas.microsoft.com/office/drawing/2014/main" id="{7353C83B-81EF-4D8D-A44A-31B0ABDC3D9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076D21-9689-4AD1-A4B8-5492DF7565DE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B734745B-FC29-4026-8EE2-2F316F0D3DC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2 - cours 1 et 2</a:t>
            </a: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71692468-805F-486C-B54B-ED378AE81F1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12530137" cy="4895850"/>
          </a:xfrm>
        </p:spPr>
        <p:txBody>
          <a:bodyPr/>
          <a:lstStyle/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123</a:t>
            </a:r>
          </a:p>
          <a:p>
            <a:pPr marL="798513" lvl="2" indent="0" eaLnBrk="1" hangingPunct="1">
              <a:lnSpc>
                <a:spcPct val="80000"/>
              </a:lnSpc>
              <a:buNone/>
              <a:defRPr/>
            </a:pPr>
            <a:endParaRPr lang="fr-FR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sp>
        <p:nvSpPr>
          <p:cNvPr id="11270" name="Line 4">
            <a:extLst>
              <a:ext uri="{FF2B5EF4-FFF2-40B4-BE49-F238E27FC236}">
                <a16:creationId xmlns:a16="http://schemas.microsoft.com/office/drawing/2014/main" id="{38BED6A9-341B-45DB-899B-13C83A34F5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43503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5">
            <a:extLst>
              <a:ext uri="{FF2B5EF4-FFF2-40B4-BE49-F238E27FC236}">
                <a16:creationId xmlns:a16="http://schemas.microsoft.com/office/drawing/2014/main" id="{522F2232-FDB4-4700-A516-3694445461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123 - </a:t>
            </a:r>
            <a:r>
              <a:rPr lang="fr-CA" altLang="fr-FR" sz="1400"/>
              <a:t>Programmation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11267" name="Rectangle 16">
            <a:extLst>
              <a:ext uri="{FF2B5EF4-FFF2-40B4-BE49-F238E27FC236}">
                <a16:creationId xmlns:a16="http://schemas.microsoft.com/office/drawing/2014/main" id="{7353C83B-81EF-4D8D-A44A-31B0ABDC3D9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076D21-9689-4AD1-A4B8-5492DF7565DE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B734745B-FC29-4026-8EE2-2F316F0D3DC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2 - cours 1 et 2</a:t>
            </a: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71692468-805F-486C-B54B-ED378AE81F1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12530137" cy="4895850"/>
          </a:xfrm>
        </p:spPr>
        <p:txBody>
          <a:bodyPr/>
          <a:lstStyle/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124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sp>
        <p:nvSpPr>
          <p:cNvPr id="11270" name="Line 4">
            <a:extLst>
              <a:ext uri="{FF2B5EF4-FFF2-40B4-BE49-F238E27FC236}">
                <a16:creationId xmlns:a16="http://schemas.microsoft.com/office/drawing/2014/main" id="{38BED6A9-341B-45DB-899B-13C83A34F5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2397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5">
            <a:extLst>
              <a:ext uri="{FF2B5EF4-FFF2-40B4-BE49-F238E27FC236}">
                <a16:creationId xmlns:a16="http://schemas.microsoft.com/office/drawing/2014/main" id="{522F2232-FDB4-4700-A516-3694445461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123 - </a:t>
            </a:r>
            <a:r>
              <a:rPr lang="fr-CA" altLang="fr-FR" sz="1400"/>
              <a:t>Programmation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11267" name="Rectangle 16">
            <a:extLst>
              <a:ext uri="{FF2B5EF4-FFF2-40B4-BE49-F238E27FC236}">
                <a16:creationId xmlns:a16="http://schemas.microsoft.com/office/drawing/2014/main" id="{7353C83B-81EF-4D8D-A44A-31B0ABDC3D9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076D21-9689-4AD1-A4B8-5492DF7565DE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B734745B-FC29-4026-8EE2-2F316F0D3DC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2 - cours 1 et 2</a:t>
            </a: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71692468-805F-486C-B54B-ED378AE81F1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12530137" cy="4895850"/>
          </a:xfrm>
        </p:spPr>
        <p:txBody>
          <a:bodyPr/>
          <a:lstStyle/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FR" altLang="fr-FR"/>
              <a:t>125</a:t>
            </a:r>
            <a:endParaRPr lang="fr-FR" altLang="fr-FR" dirty="0"/>
          </a:p>
          <a:p>
            <a:pPr marL="798513" lvl="2" indent="0" eaLnBrk="1" hangingPunct="1">
              <a:lnSpc>
                <a:spcPct val="80000"/>
              </a:lnSpc>
              <a:buNone/>
              <a:defRPr/>
            </a:pPr>
            <a:r>
              <a:rPr lang="fr-FR" altLang="fr-FR" dirty="0"/>
              <a:t> </a:t>
            </a:r>
          </a:p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Trouver images, photos libre de droits 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sur https://pixabay.com/fr/</a:t>
            </a:r>
          </a:p>
          <a:p>
            <a:pPr marL="798513" lvl="2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sp>
        <p:nvSpPr>
          <p:cNvPr id="11270" name="Line 4">
            <a:extLst>
              <a:ext uri="{FF2B5EF4-FFF2-40B4-BE49-F238E27FC236}">
                <a16:creationId xmlns:a16="http://schemas.microsoft.com/office/drawing/2014/main" id="{38BED6A9-341B-45DB-899B-13C83A34F5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80299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">
            <a:extLst>
              <a:ext uri="{FF2B5EF4-FFF2-40B4-BE49-F238E27FC236}">
                <a16:creationId xmlns:a16="http://schemas.microsoft.com/office/drawing/2014/main" id="{1F2977CE-8E0F-4D80-A2C7-6EC79872DF3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3" name="Rectangle 16">
            <a:extLst>
              <a:ext uri="{FF2B5EF4-FFF2-40B4-BE49-F238E27FC236}">
                <a16:creationId xmlns:a16="http://schemas.microsoft.com/office/drawing/2014/main" id="{B6E62200-6A8F-40E3-8505-6C056AEDF8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506DE1-AFED-4776-9EBA-8DA7DC1AA51C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20EBE152-CE74-4897-8968-20EED2C93CE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1 - cours 2 </a:t>
            </a:r>
          </a:p>
        </p:txBody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A8212406-F204-4377-8856-DCAF5BE10FC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12746037" cy="4895850"/>
          </a:xfrm>
        </p:spPr>
        <p:txBody>
          <a:bodyPr/>
          <a:lstStyle/>
          <a:p>
            <a:pPr marL="1255713" lvl="3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Créer le plan de site du cégep de l’Outaouais</a:t>
            </a:r>
          </a:p>
          <a:p>
            <a:pPr marL="798513" lvl="2" indent="0" eaLnBrk="1" hangingPunct="1">
              <a:lnSpc>
                <a:spcPct val="80000"/>
              </a:lnSpc>
              <a:buNone/>
              <a:defRPr/>
            </a:pPr>
            <a:r>
              <a:rPr lang="fr-FR" altLang="fr-FR" dirty="0"/>
              <a:t>		</a:t>
            </a:r>
          </a:p>
          <a:p>
            <a:pPr marL="798513" lvl="2" indent="0" eaLnBrk="1" hangingPunct="1">
              <a:lnSpc>
                <a:spcPct val="80000"/>
              </a:lnSpc>
              <a:buNone/>
              <a:defRPr/>
            </a:pPr>
            <a:endParaRPr lang="fr-FR" altLang="fr-FR" dirty="0"/>
          </a:p>
        </p:txBody>
      </p:sp>
      <p:sp>
        <p:nvSpPr>
          <p:cNvPr id="25606" name="Line 4">
            <a:extLst>
              <a:ext uri="{FF2B5EF4-FFF2-40B4-BE49-F238E27FC236}">
                <a16:creationId xmlns:a16="http://schemas.microsoft.com/office/drawing/2014/main" id="{5625C1E5-19E2-4489-8B0E-AE91BFC9F8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">
            <a:extLst>
              <a:ext uri="{FF2B5EF4-FFF2-40B4-BE49-F238E27FC236}">
                <a16:creationId xmlns:a16="http://schemas.microsoft.com/office/drawing/2014/main" id="{1F2977CE-8E0F-4D80-A2C7-6EC79872DF3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3" name="Rectangle 16">
            <a:extLst>
              <a:ext uri="{FF2B5EF4-FFF2-40B4-BE49-F238E27FC236}">
                <a16:creationId xmlns:a16="http://schemas.microsoft.com/office/drawing/2014/main" id="{B6E62200-6A8F-40E3-8505-6C056AEDF8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506DE1-AFED-4776-9EBA-8DA7DC1AA51C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20EBE152-CE74-4897-8968-20EED2C93CE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1 - cours 2 </a:t>
            </a:r>
          </a:p>
        </p:txBody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A8212406-F204-4377-8856-DCAF5BE10FC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12746037" cy="4895850"/>
          </a:xfrm>
        </p:spPr>
        <p:txBody>
          <a:bodyPr/>
          <a:lstStyle/>
          <a:p>
            <a:pPr marL="1255713" lvl="3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Créer le plan de site de la formation continue</a:t>
            </a:r>
          </a:p>
          <a:p>
            <a:pPr marL="798513" lvl="2" indent="0" eaLnBrk="1" hangingPunct="1">
              <a:lnSpc>
                <a:spcPct val="80000"/>
              </a:lnSpc>
              <a:buNone/>
              <a:defRPr/>
            </a:pPr>
            <a:r>
              <a:rPr lang="fr-FR" altLang="fr-FR" dirty="0"/>
              <a:t>		</a:t>
            </a:r>
          </a:p>
          <a:p>
            <a:pPr marL="798513" lvl="2" indent="0" eaLnBrk="1" hangingPunct="1">
              <a:lnSpc>
                <a:spcPct val="80000"/>
              </a:lnSpc>
              <a:buNone/>
              <a:defRPr/>
            </a:pPr>
            <a:endParaRPr lang="fr-FR" altLang="fr-FR" dirty="0"/>
          </a:p>
        </p:txBody>
      </p:sp>
      <p:sp>
        <p:nvSpPr>
          <p:cNvPr id="25606" name="Line 4">
            <a:extLst>
              <a:ext uri="{FF2B5EF4-FFF2-40B4-BE49-F238E27FC236}">
                <a16:creationId xmlns:a16="http://schemas.microsoft.com/office/drawing/2014/main" id="{5625C1E5-19E2-4489-8B0E-AE91BFC9F8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37528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">
            <a:extLst>
              <a:ext uri="{FF2B5EF4-FFF2-40B4-BE49-F238E27FC236}">
                <a16:creationId xmlns:a16="http://schemas.microsoft.com/office/drawing/2014/main" id="{1F2977CE-8E0F-4D80-A2C7-6EC79872DF3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3" name="Rectangle 16">
            <a:extLst>
              <a:ext uri="{FF2B5EF4-FFF2-40B4-BE49-F238E27FC236}">
                <a16:creationId xmlns:a16="http://schemas.microsoft.com/office/drawing/2014/main" id="{B6E62200-6A8F-40E3-8505-6C056AEDF8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506DE1-AFED-4776-9EBA-8DA7DC1AA51C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20EBE152-CE74-4897-8968-20EED2C93CE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1 - cours 2 </a:t>
            </a:r>
          </a:p>
        </p:txBody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A8212406-F204-4377-8856-DCAF5BE10FC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9" y="1454150"/>
            <a:ext cx="8964612" cy="4895850"/>
          </a:xfrm>
        </p:spPr>
        <p:txBody>
          <a:bodyPr/>
          <a:lstStyle/>
          <a:p>
            <a:pPr marL="398463" lvl="1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Définition d’un domaine et sous-domaine</a:t>
            </a:r>
          </a:p>
          <a:p>
            <a:pPr marL="1255713" lvl="3" indent="0" eaLnBrk="1" hangingPunct="1">
              <a:lnSpc>
                <a:spcPct val="80000"/>
              </a:lnSpc>
              <a:buNone/>
              <a:defRPr/>
            </a:pPr>
            <a:endParaRPr lang="fr-CA" altLang="fr-FR" dirty="0"/>
          </a:p>
          <a:p>
            <a:pPr marL="1255713" lvl="3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Domaine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C’est l’adresse principale d’un site web.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Exemples : cegepoutaouais.qc.ca , google.com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Le domaine est unique et enregistré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Il représente l’identité principale d’un site.</a:t>
            </a:r>
          </a:p>
          <a:p>
            <a:pPr marL="1255713" lvl="3" indent="0" eaLnBrk="1" hangingPunct="1">
              <a:lnSpc>
                <a:spcPct val="80000"/>
              </a:lnSpc>
              <a:buNone/>
              <a:defRPr/>
            </a:pPr>
            <a:endParaRPr lang="fr-CA" altLang="fr-FR" dirty="0"/>
          </a:p>
          <a:p>
            <a:pPr marL="1255713" lvl="3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Sous-domaine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C’est une extension du domaine principal, placée avant celui-ci.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Il permet de créer des sections distinctes d’un site sans acheter un nouveau domaine.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Structure : sousdomaine.domaine.com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Exemple concret : fc.cegepoutaouais.qc.ca , mail.google.com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255713" lvl="3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sp>
        <p:nvSpPr>
          <p:cNvPr id="25606" name="Line 4">
            <a:extLst>
              <a:ext uri="{FF2B5EF4-FFF2-40B4-BE49-F238E27FC236}">
                <a16:creationId xmlns:a16="http://schemas.microsoft.com/office/drawing/2014/main" id="{5625C1E5-19E2-4489-8B0E-AE91BFC9F8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27736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">
            <a:extLst>
              <a:ext uri="{FF2B5EF4-FFF2-40B4-BE49-F238E27FC236}">
                <a16:creationId xmlns:a16="http://schemas.microsoft.com/office/drawing/2014/main" id="{1F2977CE-8E0F-4D80-A2C7-6EC79872DF3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3" name="Rectangle 16">
            <a:extLst>
              <a:ext uri="{FF2B5EF4-FFF2-40B4-BE49-F238E27FC236}">
                <a16:creationId xmlns:a16="http://schemas.microsoft.com/office/drawing/2014/main" id="{B6E62200-6A8F-40E3-8505-6C056AEDF8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506DE1-AFED-4776-9EBA-8DA7DC1AA51C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20EBE152-CE74-4897-8968-20EED2C93CE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1 - cours 2 </a:t>
            </a:r>
          </a:p>
        </p:txBody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A8212406-F204-4377-8856-DCAF5BE10FC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9" y="1454150"/>
            <a:ext cx="8964612" cy="4895850"/>
          </a:xfrm>
        </p:spPr>
        <p:txBody>
          <a:bodyPr/>
          <a:lstStyle/>
          <a:p>
            <a:pPr marL="398463" lvl="1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Définition d’un domaine et sous-domaine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Résumé 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Le domaine est l’adresse principale.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Le sous-domaine est une subdivision du domaine, utile pour organiser différentes parties d’un site.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endParaRPr lang="fr-CA" altLang="fr-FR" dirty="0"/>
          </a:p>
          <a:p>
            <a:pPr marL="1255713" lvl="3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sp>
        <p:nvSpPr>
          <p:cNvPr id="25606" name="Line 4">
            <a:extLst>
              <a:ext uri="{FF2B5EF4-FFF2-40B4-BE49-F238E27FC236}">
                <a16:creationId xmlns:a16="http://schemas.microsoft.com/office/drawing/2014/main" id="{5625C1E5-19E2-4489-8B0E-AE91BFC9F8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689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">
            <a:extLst>
              <a:ext uri="{FF2B5EF4-FFF2-40B4-BE49-F238E27FC236}">
                <a16:creationId xmlns:a16="http://schemas.microsoft.com/office/drawing/2014/main" id="{1F2977CE-8E0F-4D80-A2C7-6EC79872DF3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125 - Intégration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3" name="Rectangle 16">
            <a:extLst>
              <a:ext uri="{FF2B5EF4-FFF2-40B4-BE49-F238E27FC236}">
                <a16:creationId xmlns:a16="http://schemas.microsoft.com/office/drawing/2014/main" id="{B6E62200-6A8F-40E3-8505-6C056AEDF8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506DE1-AFED-4776-9EBA-8DA7DC1AA51C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20EBE152-CE74-4897-8968-20EED2C93CE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1 - cours 2 </a:t>
            </a:r>
          </a:p>
        </p:txBody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A8212406-F204-4377-8856-DCAF5BE10FC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12746037" cy="4895850"/>
          </a:xfrm>
        </p:spPr>
        <p:txBody>
          <a:bodyPr/>
          <a:lstStyle/>
          <a:p>
            <a:pPr marL="398463" lvl="1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À partir de </a:t>
            </a:r>
          </a:p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votre nom de domaine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r>
              <a:rPr lang="fr-CA" altLang="fr-FR" dirty="0"/>
              <a:t>Créer un site web pour vous présenter et les catégories de cours </a:t>
            </a:r>
          </a:p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et de sous-domaines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définir </a:t>
            </a:r>
            <a:r>
              <a:rPr lang="fr-CA" dirty="0"/>
              <a:t>les besoins, </a:t>
            </a:r>
            <a:r>
              <a:rPr lang="fr-CA" dirty="0">
                <a:solidFill>
                  <a:srgbClr val="3399FF"/>
                </a:solidFill>
              </a:rPr>
              <a:t>fonctionnalités</a:t>
            </a:r>
            <a:r>
              <a:rPr lang="fr-CA" dirty="0"/>
              <a:t>, </a:t>
            </a:r>
            <a:r>
              <a:rPr lang="fr-CA" dirty="0">
                <a:solidFill>
                  <a:srgbClr val="FF0000"/>
                </a:solidFill>
              </a:rPr>
              <a:t>médias</a:t>
            </a:r>
            <a:r>
              <a:rPr lang="fr-CA" dirty="0"/>
              <a:t> nécessaires</a:t>
            </a:r>
            <a:endParaRPr lang="fr-FR" altLang="fr-FR" dirty="0"/>
          </a:p>
          <a:p>
            <a:pPr marL="1712913" lvl="4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pour présenter pour chaque cours de première session</a:t>
            </a:r>
          </a:p>
          <a:p>
            <a:pPr marL="2170113" lvl="5" indent="368300">
              <a:lnSpc>
                <a:spcPct val="80000"/>
              </a:lnSpc>
              <a:defRPr/>
            </a:pPr>
            <a:r>
              <a:rPr lang="fr-FR" altLang="fr-FR" dirty="0"/>
              <a:t>les notes de cours, exercices et projets</a:t>
            </a:r>
          </a:p>
          <a:p>
            <a:pPr marL="1255713" lvl="3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80000"/>
              </a:lnSpc>
              <a:defRPr/>
            </a:pPr>
            <a:endParaRPr lang="fr-FR" altLang="fr-FR" dirty="0">
              <a:solidFill>
                <a:srgbClr val="3399FF"/>
              </a:solidFill>
            </a:endParaRPr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sp>
        <p:nvSpPr>
          <p:cNvPr id="25606" name="Line 4">
            <a:extLst>
              <a:ext uri="{FF2B5EF4-FFF2-40B4-BE49-F238E27FC236}">
                <a16:creationId xmlns:a16="http://schemas.microsoft.com/office/drawing/2014/main" id="{5625C1E5-19E2-4489-8B0E-AE91BFC9F8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5908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5">
            <a:extLst>
              <a:ext uri="{FF2B5EF4-FFF2-40B4-BE49-F238E27FC236}">
                <a16:creationId xmlns:a16="http://schemas.microsoft.com/office/drawing/2014/main" id="{00E2A361-82EF-479A-B8AA-8A15ABE7E3B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123 - </a:t>
            </a:r>
            <a:r>
              <a:rPr lang="fr-CA" altLang="fr-FR" sz="1400"/>
              <a:t>Programmation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7171" name="Rectangle 16">
            <a:extLst>
              <a:ext uri="{FF2B5EF4-FFF2-40B4-BE49-F238E27FC236}">
                <a16:creationId xmlns:a16="http://schemas.microsoft.com/office/drawing/2014/main" id="{3E137C6F-5AAA-4030-8E03-EE0C5BABF7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52C7272-EEF6-472E-8E49-27D8D6D26473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1EA6123-40AC-41DA-991D-BDB580D230C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2 - cours 1 et 2</a:t>
            </a:r>
          </a:p>
        </p:txBody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DCD273C8-EB5C-492A-B6DA-B277F884B5F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12530137" cy="4895850"/>
          </a:xfrm>
        </p:spPr>
        <p:txBody>
          <a:bodyPr/>
          <a:lstStyle/>
          <a:p>
            <a:pPr marL="798513" lvl="2" indent="368300" eaLnBrk="1" hangingPunct="1">
              <a:lnSpc>
                <a:spcPct val="80000"/>
              </a:lnSpc>
            </a:pPr>
            <a:r>
              <a:rPr lang="fr-FR" altLang="fr-FR" dirty="0"/>
              <a:t>Nom de domaine</a:t>
            </a:r>
          </a:p>
          <a:p>
            <a:pPr marL="798513" lvl="2" indent="368300" eaLnBrk="1" hangingPunct="1">
              <a:lnSpc>
                <a:spcPct val="80000"/>
              </a:lnSpc>
            </a:pPr>
            <a:endParaRPr lang="fr-FR" altLang="fr-FR" dirty="0"/>
          </a:p>
          <a:p>
            <a:pPr marL="1712913" lvl="4" indent="368300" eaLnBrk="1" hangingPunct="1">
              <a:lnSpc>
                <a:spcPct val="80000"/>
              </a:lnSpc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fr-FR" altLang="fr-FR" dirty="0"/>
          </a:p>
        </p:txBody>
      </p:sp>
      <p:sp>
        <p:nvSpPr>
          <p:cNvPr id="7174" name="Line 4">
            <a:extLst>
              <a:ext uri="{FF2B5EF4-FFF2-40B4-BE49-F238E27FC236}">
                <a16:creationId xmlns:a16="http://schemas.microsoft.com/office/drawing/2014/main" id="{DB23F069-CCAF-4B67-85FC-85F2957CCF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5">
            <a:extLst>
              <a:ext uri="{FF2B5EF4-FFF2-40B4-BE49-F238E27FC236}">
                <a16:creationId xmlns:a16="http://schemas.microsoft.com/office/drawing/2014/main" id="{FA59C018-153F-4702-B980-F0B3A373C55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123 - </a:t>
            </a:r>
            <a:r>
              <a:rPr lang="fr-CA" altLang="fr-FR" sz="1400"/>
              <a:t>Programmation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9219" name="Rectangle 16">
            <a:extLst>
              <a:ext uri="{FF2B5EF4-FFF2-40B4-BE49-F238E27FC236}">
                <a16:creationId xmlns:a16="http://schemas.microsoft.com/office/drawing/2014/main" id="{849F9135-65B6-4410-BEE9-8B718D2D7D6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FE920DA-B435-444A-8082-2EB2D163D2F0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302B75E5-3810-469C-804D-EFA1D8D4E8B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2 - cours 1 et 2</a:t>
            </a:r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EAB4AEF3-815F-4698-AD55-5331A97701E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12530137" cy="4895850"/>
          </a:xfrm>
        </p:spPr>
        <p:txBody>
          <a:bodyPr/>
          <a:lstStyle/>
          <a:p>
            <a:pPr marL="798513" lvl="2" indent="368300" eaLnBrk="1" hangingPunct="1">
              <a:lnSpc>
                <a:spcPct val="80000"/>
              </a:lnSpc>
            </a:pPr>
            <a:r>
              <a:rPr lang="fr-FR" altLang="fr-FR" dirty="0"/>
              <a:t>121</a:t>
            </a:r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fr-FR" altLang="fr-FR" dirty="0"/>
          </a:p>
        </p:txBody>
      </p:sp>
      <p:sp>
        <p:nvSpPr>
          <p:cNvPr id="9222" name="Line 4">
            <a:extLst>
              <a:ext uri="{FF2B5EF4-FFF2-40B4-BE49-F238E27FC236}">
                <a16:creationId xmlns:a16="http://schemas.microsoft.com/office/drawing/2014/main" id="{9748C6C6-5F9C-48E7-9088-32356A3EB1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5">
            <a:extLst>
              <a:ext uri="{FF2B5EF4-FFF2-40B4-BE49-F238E27FC236}">
                <a16:creationId xmlns:a16="http://schemas.microsoft.com/office/drawing/2014/main" id="{522F2232-FDB4-4700-A516-3694445461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123 - </a:t>
            </a:r>
            <a:r>
              <a:rPr lang="fr-CA" altLang="fr-FR" sz="1400"/>
              <a:t>Programmation web 1</a:t>
            </a:r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11267" name="Rectangle 16">
            <a:extLst>
              <a:ext uri="{FF2B5EF4-FFF2-40B4-BE49-F238E27FC236}">
                <a16:creationId xmlns:a16="http://schemas.microsoft.com/office/drawing/2014/main" id="{7353C83B-81EF-4D8D-A44A-31B0ABDC3D9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076D21-9689-4AD1-A4B8-5492DF7565DE}" type="slidenum">
              <a:rPr lang="fr-CA" altLang="fr-FR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CA" altLang="fr-FR" sz="1400">
              <a:solidFill>
                <a:schemeClr val="bg2"/>
              </a:solidFill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B734745B-FC29-4026-8EE2-2F316F0D3DC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50" y="315913"/>
            <a:ext cx="7269163" cy="736600"/>
          </a:xfrm>
        </p:spPr>
        <p:txBody>
          <a:bodyPr/>
          <a:lstStyle/>
          <a:p>
            <a:pPr eaLnBrk="1" hangingPunct="1"/>
            <a:r>
              <a:rPr lang="fr-CA" altLang="fr-FR" sz="3200"/>
              <a:t>Semaine 2 - cours 1 et 2</a:t>
            </a: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71692468-805F-486C-B54B-ED378AE81F1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9388" y="1454150"/>
            <a:ext cx="12530137" cy="4895850"/>
          </a:xfrm>
        </p:spPr>
        <p:txBody>
          <a:bodyPr/>
          <a:lstStyle/>
          <a:p>
            <a:pPr marL="798513" lvl="2" indent="368300" eaLnBrk="1" hangingPunct="1">
              <a:lnSpc>
                <a:spcPct val="80000"/>
              </a:lnSpc>
              <a:defRPr/>
            </a:pPr>
            <a:r>
              <a:rPr lang="fr-FR" altLang="fr-FR" dirty="0"/>
              <a:t>122</a:t>
            </a:r>
          </a:p>
          <a:p>
            <a:pPr marL="1712913" lvl="4" indent="368300"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798513" lvl="2" indent="3683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fr-FR" altLang="fr-FR" dirty="0"/>
          </a:p>
        </p:txBody>
      </p:sp>
      <p:sp>
        <p:nvSpPr>
          <p:cNvPr id="11270" name="Line 4">
            <a:extLst>
              <a:ext uri="{FF2B5EF4-FFF2-40B4-BE49-F238E27FC236}">
                <a16:creationId xmlns:a16="http://schemas.microsoft.com/office/drawing/2014/main" id="{38BED6A9-341B-45DB-899B-13C83A34F5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3246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usion">
  <a:themeElements>
    <a:clrScheme name="Fusion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usio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sion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24a9d6-bd0e-425f-9388-e10fa230e28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70EAE0B65E0C409F7487D6ABE5A92F" ma:contentTypeVersion="18" ma:contentTypeDescription="Crée un document." ma:contentTypeScope="" ma:versionID="8228524c38899f365f3540137265e628">
  <xsd:schema xmlns:xsd="http://www.w3.org/2001/XMLSchema" xmlns:xs="http://www.w3.org/2001/XMLSchema" xmlns:p="http://schemas.microsoft.com/office/2006/metadata/properties" xmlns:ns3="dc24a9d6-bd0e-425f-9388-e10fa230e289" xmlns:ns4="f6670ffe-4361-49a7-965b-24c504dbb817" targetNamespace="http://schemas.microsoft.com/office/2006/metadata/properties" ma:root="true" ma:fieldsID="f01cd8b0f61896dd8783aaed017217cf" ns3:_="" ns4:_="">
    <xsd:import namespace="dc24a9d6-bd0e-425f-9388-e10fa230e289"/>
    <xsd:import namespace="f6670ffe-4361-49a7-965b-24c504dbb81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4a9d6-bd0e-425f-9388-e10fa230e2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670ffe-4361-49a7-965b-24c504dbb81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AFC802-FED1-4BD2-BC05-0115867F3F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68CE91-1550-4E31-84A3-C6F20B1178C5}">
  <ds:schemaRefs>
    <ds:schemaRef ds:uri="http://schemas.microsoft.com/office/infopath/2007/PartnerControls"/>
    <ds:schemaRef ds:uri="f6670ffe-4361-49a7-965b-24c504dbb817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dc24a9d6-bd0e-425f-9388-e10fa230e28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87F4AAE-7AC7-4F53-8603-92777A4508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24a9d6-bd0e-425f-9388-e10fa230e289"/>
    <ds:schemaRef ds:uri="f6670ffe-4361-49a7-965b-24c504dbb8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17147</TotalTime>
  <Words>423</Words>
  <Application>Microsoft Office PowerPoint</Application>
  <PresentationFormat>Affichage à l'écran (4:3)</PresentationFormat>
  <Paragraphs>123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MS PGothic</vt:lpstr>
      <vt:lpstr>Arial</vt:lpstr>
      <vt:lpstr>Tahoma</vt:lpstr>
      <vt:lpstr>Wingdings</vt:lpstr>
      <vt:lpstr>Fusion</vt:lpstr>
      <vt:lpstr>Semaine 1 - cours 2 </vt:lpstr>
      <vt:lpstr>Semaine 1 - cours 2 </vt:lpstr>
      <vt:lpstr>Semaine 1 - cours 2 </vt:lpstr>
      <vt:lpstr>Semaine 1 - cours 2 </vt:lpstr>
      <vt:lpstr>Semaine 1 - cours 2 </vt:lpstr>
      <vt:lpstr>Semaine 1 - cours 2 </vt:lpstr>
      <vt:lpstr>Semaine 2 - cours 1 et 2</vt:lpstr>
      <vt:lpstr>Semaine 2 - cours 1 et 2</vt:lpstr>
      <vt:lpstr>Semaine 2 - cours 1 et 2</vt:lpstr>
      <vt:lpstr>Semaine 2 - cours 1 et 2</vt:lpstr>
      <vt:lpstr>Semaine 2 - cours 1 et 2</vt:lpstr>
      <vt:lpstr>Semaine 2 - cours 1 et 2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1</dc:title>
  <dc:creator>famille Roy</dc:creator>
  <cp:lastModifiedBy>Roy Pierre</cp:lastModifiedBy>
  <cp:revision>412</cp:revision>
  <dcterms:created xsi:type="dcterms:W3CDTF">2006-05-16T04:23:54Z</dcterms:created>
  <dcterms:modified xsi:type="dcterms:W3CDTF">2025-08-25T14:55:43Z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0x010100CE70EAE0B65E0C409F7487D6ABE5A92F</vt:lpwstr>
  </property>
</Properties>
</file>